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5.xml" ContentType="application/vnd.openxmlformats-officedocument.theme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6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5" r:id="rId1"/>
    <p:sldMasterId id="2147483799" r:id="rId2"/>
    <p:sldMasterId id="2147483812" r:id="rId3"/>
    <p:sldMasterId id="2147483825" r:id="rId4"/>
    <p:sldMasterId id="2147483850" r:id="rId5"/>
    <p:sldMasterId id="2147483863" r:id="rId6"/>
    <p:sldMasterId id="2147483876" r:id="rId7"/>
  </p:sldMasterIdLst>
  <p:notesMasterIdLst>
    <p:notesMasterId r:id="rId33"/>
  </p:notesMasterIdLst>
  <p:handoutMasterIdLst>
    <p:handoutMasterId r:id="rId34"/>
  </p:handoutMasterIdLst>
  <p:sldIdLst>
    <p:sldId id="256" r:id="rId8"/>
    <p:sldId id="322" r:id="rId9"/>
    <p:sldId id="357" r:id="rId10"/>
    <p:sldId id="380" r:id="rId11"/>
    <p:sldId id="378" r:id="rId12"/>
    <p:sldId id="379" r:id="rId13"/>
    <p:sldId id="381" r:id="rId14"/>
    <p:sldId id="382" r:id="rId15"/>
    <p:sldId id="383" r:id="rId16"/>
    <p:sldId id="344" r:id="rId17"/>
    <p:sldId id="387" r:id="rId18"/>
    <p:sldId id="388" r:id="rId19"/>
    <p:sldId id="386" r:id="rId20"/>
    <p:sldId id="389" r:id="rId21"/>
    <p:sldId id="390" r:id="rId22"/>
    <p:sldId id="362" r:id="rId23"/>
    <p:sldId id="355" r:id="rId24"/>
    <p:sldId id="385" r:id="rId25"/>
    <p:sldId id="368" r:id="rId26"/>
    <p:sldId id="392" r:id="rId27"/>
    <p:sldId id="363" r:id="rId28"/>
    <p:sldId id="365" r:id="rId29"/>
    <p:sldId id="366" r:id="rId30"/>
    <p:sldId id="367" r:id="rId31"/>
    <p:sldId id="369" r:id="rId32"/>
  </p:sldIdLst>
  <p:sldSz cx="9144000" cy="6858000" type="screen4x3"/>
  <p:notesSz cx="6797675" cy="9926638"/>
  <p:defaultTextStyle>
    <a:defPPr>
      <a:defRPr lang="en-GB"/>
    </a:defPPr>
    <a:lvl1pPr algn="l" defTabSz="449263" rtl="0" fontAlgn="base">
      <a:spcBef>
        <a:spcPts val="7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800" b="1" kern="1200">
        <a:solidFill>
          <a:schemeClr val="bg1"/>
        </a:solidFill>
        <a:latin typeface="Arial" charset="0"/>
        <a:ea typeface="Microsoft YaHei" pitchFamily="34" charset="-122"/>
        <a:cs typeface="+mn-cs"/>
      </a:defRPr>
    </a:lvl1pPr>
    <a:lvl2pPr marL="742950" indent="-285750" algn="l" defTabSz="449263" rtl="0" fontAlgn="base">
      <a:spcBef>
        <a:spcPts val="7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800" b="1" kern="1200">
        <a:solidFill>
          <a:schemeClr val="bg1"/>
        </a:solidFill>
        <a:latin typeface="Arial" charset="0"/>
        <a:ea typeface="Microsoft YaHei" pitchFamily="34" charset="-122"/>
        <a:cs typeface="+mn-cs"/>
      </a:defRPr>
    </a:lvl2pPr>
    <a:lvl3pPr marL="1143000" indent="-228600" algn="l" defTabSz="449263" rtl="0" fontAlgn="base">
      <a:spcBef>
        <a:spcPts val="7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800" b="1" kern="1200">
        <a:solidFill>
          <a:schemeClr val="bg1"/>
        </a:solidFill>
        <a:latin typeface="Arial" charset="0"/>
        <a:ea typeface="Microsoft YaHei" pitchFamily="34" charset="-122"/>
        <a:cs typeface="+mn-cs"/>
      </a:defRPr>
    </a:lvl3pPr>
    <a:lvl4pPr marL="1600200" indent="-228600" algn="l" defTabSz="449263" rtl="0" fontAlgn="base">
      <a:spcBef>
        <a:spcPts val="7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800" b="1" kern="1200">
        <a:solidFill>
          <a:schemeClr val="bg1"/>
        </a:solidFill>
        <a:latin typeface="Arial" charset="0"/>
        <a:ea typeface="Microsoft YaHei" pitchFamily="34" charset="-122"/>
        <a:cs typeface="+mn-cs"/>
      </a:defRPr>
    </a:lvl4pPr>
    <a:lvl5pPr marL="2057400" indent="-228600" algn="l" defTabSz="449263" rtl="0" fontAlgn="base">
      <a:spcBef>
        <a:spcPts val="7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800" b="1" kern="1200">
        <a:solidFill>
          <a:schemeClr val="bg1"/>
        </a:solidFill>
        <a:latin typeface="Arial" charset="0"/>
        <a:ea typeface="Microsoft YaHei" pitchFamily="34" charset="-122"/>
        <a:cs typeface="+mn-cs"/>
      </a:defRPr>
    </a:lvl5pPr>
    <a:lvl6pPr marL="2286000" algn="l" defTabSz="914400" rtl="0" eaLnBrk="1" latinLnBrk="0" hangingPunct="1">
      <a:defRPr sz="2800" b="1" kern="1200">
        <a:solidFill>
          <a:schemeClr val="bg1"/>
        </a:solidFill>
        <a:latin typeface="Arial" charset="0"/>
        <a:ea typeface="Microsoft YaHei" pitchFamily="34" charset="-122"/>
        <a:cs typeface="+mn-cs"/>
      </a:defRPr>
    </a:lvl6pPr>
    <a:lvl7pPr marL="2743200" algn="l" defTabSz="914400" rtl="0" eaLnBrk="1" latinLnBrk="0" hangingPunct="1">
      <a:defRPr sz="2800" b="1" kern="1200">
        <a:solidFill>
          <a:schemeClr val="bg1"/>
        </a:solidFill>
        <a:latin typeface="Arial" charset="0"/>
        <a:ea typeface="Microsoft YaHei" pitchFamily="34" charset="-122"/>
        <a:cs typeface="+mn-cs"/>
      </a:defRPr>
    </a:lvl7pPr>
    <a:lvl8pPr marL="3200400" algn="l" defTabSz="914400" rtl="0" eaLnBrk="1" latinLnBrk="0" hangingPunct="1">
      <a:defRPr sz="2800" b="1" kern="1200">
        <a:solidFill>
          <a:schemeClr val="bg1"/>
        </a:solidFill>
        <a:latin typeface="Arial" charset="0"/>
        <a:ea typeface="Microsoft YaHei" pitchFamily="34" charset="-122"/>
        <a:cs typeface="+mn-cs"/>
      </a:defRPr>
    </a:lvl8pPr>
    <a:lvl9pPr marL="3657600" algn="l" defTabSz="914400" rtl="0" eaLnBrk="1" latinLnBrk="0" hangingPunct="1">
      <a:defRPr sz="2800" b="1" kern="1200">
        <a:solidFill>
          <a:schemeClr val="bg1"/>
        </a:solidFill>
        <a:latin typeface="Arial" charset="0"/>
        <a:ea typeface="Microsoft YaHei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696" userDrawn="1">
          <p15:clr>
            <a:srgbClr val="A4A3A4"/>
          </p15:clr>
        </p15:guide>
        <p15:guide id="2" pos="222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ohata Filip Mgr." initials="BFM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yl Středně sytá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Střední styl 4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Střední styl 4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Střední styl 4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Střední styl 4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D27102A9-8310-4765-A935-A1911B00CA55}" styleName="Světlý styl 1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 Světlá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5" autoAdjust="0"/>
    <p:restoredTop sz="94628" autoAdjust="0"/>
  </p:normalViewPr>
  <p:slideViewPr>
    <p:cSldViewPr>
      <p:cViewPr>
        <p:scale>
          <a:sx n="69" d="100"/>
          <a:sy n="69" d="100"/>
        </p:scale>
        <p:origin x="-1140" y="-75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816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904"/>
    </p:cViewPr>
  </p:sorterViewPr>
  <p:notesViewPr>
    <p:cSldViewPr>
      <p:cViewPr varScale="1">
        <p:scale>
          <a:sx n="76" d="100"/>
          <a:sy n="76" d="100"/>
        </p:scale>
        <p:origin x="-2178" y="-108"/>
      </p:cViewPr>
      <p:guideLst>
        <p:guide orient="horz" pos="2879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34" Type="http://schemas.openxmlformats.org/officeDocument/2006/relationships/handoutMaster" Target="handoutMasters/handoutMaster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presProps" Target="pres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247" cy="496732"/>
          </a:xfrm>
          <a:prstGeom prst="rect">
            <a:avLst/>
          </a:prstGeom>
        </p:spPr>
        <p:txBody>
          <a:bodyPr vert="horz" lIns="91752" tIns="45877" rIns="91752" bIns="45877" rtlCol="0"/>
          <a:lstStyle>
            <a:lvl1pPr algn="l">
              <a:defRPr sz="120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827" y="1"/>
            <a:ext cx="2946246" cy="496732"/>
          </a:xfrm>
          <a:prstGeom prst="rect">
            <a:avLst/>
          </a:prstGeom>
        </p:spPr>
        <p:txBody>
          <a:bodyPr vert="horz" lIns="91752" tIns="45877" rIns="91752" bIns="45877" rtlCol="0"/>
          <a:lstStyle>
            <a:lvl1pPr algn="r">
              <a:defRPr sz="1200"/>
            </a:lvl1pPr>
          </a:lstStyle>
          <a:p>
            <a:pPr>
              <a:defRPr/>
            </a:pPr>
            <a:fld id="{327A4FFC-D530-42A5-A5B4-5A347E0C1751}" type="datetimeFigureOut">
              <a:rPr lang="cs-CZ"/>
              <a:pPr>
                <a:defRPr/>
              </a:pPr>
              <a:t>31.10.2016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428309"/>
            <a:ext cx="2946247" cy="496731"/>
          </a:xfrm>
          <a:prstGeom prst="rect">
            <a:avLst/>
          </a:prstGeom>
        </p:spPr>
        <p:txBody>
          <a:bodyPr vert="horz" lIns="91752" tIns="45877" rIns="91752" bIns="45877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827" y="9428309"/>
            <a:ext cx="2946246" cy="496731"/>
          </a:xfrm>
          <a:prstGeom prst="rect">
            <a:avLst/>
          </a:prstGeom>
        </p:spPr>
        <p:txBody>
          <a:bodyPr vert="horz" lIns="91752" tIns="45877" rIns="91752" bIns="45877" rtlCol="0" anchor="b"/>
          <a:lstStyle>
            <a:lvl1pPr algn="r">
              <a:defRPr sz="1200"/>
            </a:lvl1pPr>
          </a:lstStyle>
          <a:p>
            <a:pPr>
              <a:defRPr/>
            </a:pPr>
            <a:fld id="{0BA780BF-9CEF-42B2-94A8-8876689A940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57326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1"/>
          <p:cNvSpPr>
            <a:spLocks noChangeArrowheads="1"/>
          </p:cNvSpPr>
          <p:nvPr/>
        </p:nvSpPr>
        <p:spPr bwMode="auto">
          <a:xfrm>
            <a:off x="1" y="1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752" tIns="45877" rIns="91752" bIns="45877" anchor="ctr"/>
          <a:lstStyle/>
          <a:p>
            <a:endParaRPr lang="cs-CZ" altLang="cs-CZ" dirty="0"/>
          </a:p>
        </p:txBody>
      </p:sp>
      <p:sp>
        <p:nvSpPr>
          <p:cNvPr id="22531" name="AutoShape 2"/>
          <p:cNvSpPr>
            <a:spLocks noChangeArrowheads="1"/>
          </p:cNvSpPr>
          <p:nvPr/>
        </p:nvSpPr>
        <p:spPr bwMode="auto">
          <a:xfrm>
            <a:off x="1" y="1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752" tIns="45877" rIns="91752" bIns="45877" anchor="ctr"/>
          <a:lstStyle/>
          <a:p>
            <a:endParaRPr lang="cs-CZ" altLang="cs-CZ" dirty="0"/>
          </a:p>
        </p:txBody>
      </p:sp>
      <p:sp>
        <p:nvSpPr>
          <p:cNvPr id="22532" name="Text Box 3"/>
          <p:cNvSpPr txBox="1">
            <a:spLocks noChangeArrowheads="1"/>
          </p:cNvSpPr>
          <p:nvPr/>
        </p:nvSpPr>
        <p:spPr bwMode="auto">
          <a:xfrm>
            <a:off x="1" y="1"/>
            <a:ext cx="2947849" cy="496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752" tIns="45877" rIns="91752" bIns="45877" anchor="ctr"/>
          <a:lstStyle/>
          <a:p>
            <a:endParaRPr lang="cs-CZ" altLang="cs-CZ" dirty="0"/>
          </a:p>
        </p:txBody>
      </p:sp>
      <p:sp>
        <p:nvSpPr>
          <p:cNvPr id="22533" name="Text Box 4"/>
          <p:cNvSpPr txBox="1">
            <a:spLocks noChangeArrowheads="1"/>
          </p:cNvSpPr>
          <p:nvPr/>
        </p:nvSpPr>
        <p:spPr bwMode="auto">
          <a:xfrm>
            <a:off x="3849826" y="1"/>
            <a:ext cx="2947849" cy="496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752" tIns="45877" rIns="91752" bIns="45877" anchor="ctr"/>
          <a:lstStyle/>
          <a:p>
            <a:endParaRPr lang="cs-CZ" altLang="cs-CZ" dirty="0"/>
          </a:p>
        </p:txBody>
      </p:sp>
      <p:sp>
        <p:nvSpPr>
          <p:cNvPr id="22534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19163" y="744538"/>
            <a:ext cx="4959350" cy="3719512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679289" y="4713356"/>
            <a:ext cx="5437499" cy="44657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08" tIns="46960" rIns="90308" bIns="4696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 smtClean="0"/>
          </a:p>
        </p:txBody>
      </p:sp>
      <p:sp>
        <p:nvSpPr>
          <p:cNvPr id="22536" name="Text Box 7"/>
          <p:cNvSpPr txBox="1">
            <a:spLocks noChangeArrowheads="1"/>
          </p:cNvSpPr>
          <p:nvPr/>
        </p:nvSpPr>
        <p:spPr bwMode="auto">
          <a:xfrm>
            <a:off x="1" y="9428309"/>
            <a:ext cx="2947849" cy="496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752" tIns="45877" rIns="91752" bIns="45877" anchor="ctr"/>
          <a:lstStyle/>
          <a:p>
            <a:endParaRPr lang="cs-CZ" altLang="cs-CZ" dirty="0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3849828" y="9428310"/>
            <a:ext cx="2944644" cy="493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08" tIns="46960" rIns="90308" bIns="4696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tabLst>
                <a:tab pos="726375" algn="l"/>
                <a:tab pos="1452750" algn="l"/>
                <a:tab pos="2179125" algn="l"/>
                <a:tab pos="2905501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1pPr>
          </a:lstStyle>
          <a:p>
            <a:pPr>
              <a:defRPr/>
            </a:pPr>
            <a:fld id="{F1463FF7-2BB7-4D5F-A079-E40753AB3C07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83972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725371" algn="l"/>
                <a:tab pos="1452348" algn="l"/>
                <a:tab pos="2177719" algn="l"/>
                <a:tab pos="290469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725371" algn="l"/>
                <a:tab pos="1452348" algn="l"/>
                <a:tab pos="2177719" algn="l"/>
                <a:tab pos="290469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725371" algn="l"/>
                <a:tab pos="1452348" algn="l"/>
                <a:tab pos="2177719" algn="l"/>
                <a:tab pos="290469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725371" algn="l"/>
                <a:tab pos="1452348" algn="l"/>
                <a:tab pos="2177719" algn="l"/>
                <a:tab pos="290469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725371" algn="l"/>
                <a:tab pos="1452348" algn="l"/>
                <a:tab pos="2177719" algn="l"/>
                <a:tab pos="290469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42009" indent="-231092" defTabSz="4541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5371" algn="l"/>
                <a:tab pos="1452348" algn="l"/>
                <a:tab pos="2177719" algn="l"/>
                <a:tab pos="290469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3004193" indent="-231092" defTabSz="4541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5371" algn="l"/>
                <a:tab pos="1452348" algn="l"/>
                <a:tab pos="2177719" algn="l"/>
                <a:tab pos="290469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66376" indent="-231092" defTabSz="4541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5371" algn="l"/>
                <a:tab pos="1452348" algn="l"/>
                <a:tab pos="2177719" algn="l"/>
                <a:tab pos="290469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928560" indent="-231092" defTabSz="4541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5371" algn="l"/>
                <a:tab pos="1452348" algn="l"/>
                <a:tab pos="2177719" algn="l"/>
                <a:tab pos="290469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3E82755-D1BA-4763-AE85-7CE9CD1A68C5}" type="slidenum">
              <a:rPr lang="cs-CZ" altLang="cs-CZ" smtClean="0">
                <a:ea typeface="Microsoft YaHei" pitchFamily="34" charset="-122"/>
              </a:rPr>
              <a:pPr eaLnBrk="1" hangingPunct="1">
                <a:spcBef>
                  <a:spcPct val="0"/>
                </a:spcBef>
              </a:pPr>
              <a:t>1</a:t>
            </a:fld>
            <a:endParaRPr lang="cs-CZ" altLang="cs-CZ" dirty="0" smtClean="0">
              <a:ea typeface="Microsoft YaHei" pitchFamily="34" charset="-122"/>
            </a:endParaRPr>
          </a:p>
        </p:txBody>
      </p:sp>
      <p:sp>
        <p:nvSpPr>
          <p:cNvPr id="235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4538"/>
            <a:ext cx="4959350" cy="37211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287" y="4713359"/>
            <a:ext cx="5440703" cy="446898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36170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7395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 smtClean="0"/>
          </a:p>
        </p:txBody>
      </p:sp>
      <p:sp>
        <p:nvSpPr>
          <p:cNvPr id="18739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400" b="1">
                <a:solidFill>
                  <a:srgbClr val="540FB1"/>
                </a:solidFill>
                <a:latin typeface="Arial" charset="0"/>
              </a:defRPr>
            </a:lvl1pPr>
            <a:lvl2pPr marL="742950" indent="-285750" eaLnBrk="0" hangingPunct="0">
              <a:defRPr sz="1400" b="1">
                <a:solidFill>
                  <a:srgbClr val="540FB1"/>
                </a:solidFill>
                <a:latin typeface="Arial" charset="0"/>
              </a:defRPr>
            </a:lvl2pPr>
            <a:lvl3pPr marL="1143000" indent="-228600" eaLnBrk="0" hangingPunct="0">
              <a:defRPr sz="1400" b="1">
                <a:solidFill>
                  <a:srgbClr val="540FB1"/>
                </a:solidFill>
                <a:latin typeface="Arial" charset="0"/>
              </a:defRPr>
            </a:lvl3pPr>
            <a:lvl4pPr marL="1600200" indent="-228600" eaLnBrk="0" hangingPunct="0">
              <a:defRPr sz="1400" b="1">
                <a:solidFill>
                  <a:srgbClr val="540FB1"/>
                </a:solidFill>
                <a:latin typeface="Arial" charset="0"/>
              </a:defRPr>
            </a:lvl4pPr>
            <a:lvl5pPr marL="2057400" indent="-228600" eaLnBrk="0" hangingPunct="0">
              <a:defRPr sz="1400" b="1">
                <a:solidFill>
                  <a:srgbClr val="540FB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400" b="1">
                <a:solidFill>
                  <a:srgbClr val="540FB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400" b="1">
                <a:solidFill>
                  <a:srgbClr val="540FB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400" b="1">
                <a:solidFill>
                  <a:srgbClr val="540FB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400" b="1">
                <a:solidFill>
                  <a:srgbClr val="540FB1"/>
                </a:solidFill>
                <a:latin typeface="Arial" charset="0"/>
              </a:defRPr>
            </a:lvl9pPr>
          </a:lstStyle>
          <a:p>
            <a:pPr eaLnBrk="1" hangingPunct="1"/>
            <a:fld id="{8EA25100-97C9-4EBD-BC43-1D2CE83FD682}" type="slidenum">
              <a:rPr lang="cs-CZ" altLang="cs-CZ" sz="1200" b="0">
                <a:solidFill>
                  <a:prstClr val="black"/>
                </a:solidFill>
              </a:rPr>
              <a:pPr eaLnBrk="1" hangingPunct="1"/>
              <a:t>14</a:t>
            </a:fld>
            <a:endParaRPr lang="cs-CZ" altLang="cs-CZ" sz="1200" b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7395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 smtClean="0"/>
          </a:p>
        </p:txBody>
      </p:sp>
      <p:sp>
        <p:nvSpPr>
          <p:cNvPr id="18739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400" b="1">
                <a:solidFill>
                  <a:srgbClr val="540FB1"/>
                </a:solidFill>
                <a:latin typeface="Arial" charset="0"/>
              </a:defRPr>
            </a:lvl1pPr>
            <a:lvl2pPr marL="742950" indent="-285750" eaLnBrk="0" hangingPunct="0">
              <a:defRPr sz="1400" b="1">
                <a:solidFill>
                  <a:srgbClr val="540FB1"/>
                </a:solidFill>
                <a:latin typeface="Arial" charset="0"/>
              </a:defRPr>
            </a:lvl2pPr>
            <a:lvl3pPr marL="1143000" indent="-228600" eaLnBrk="0" hangingPunct="0">
              <a:defRPr sz="1400" b="1">
                <a:solidFill>
                  <a:srgbClr val="540FB1"/>
                </a:solidFill>
                <a:latin typeface="Arial" charset="0"/>
              </a:defRPr>
            </a:lvl3pPr>
            <a:lvl4pPr marL="1600200" indent="-228600" eaLnBrk="0" hangingPunct="0">
              <a:defRPr sz="1400" b="1">
                <a:solidFill>
                  <a:srgbClr val="540FB1"/>
                </a:solidFill>
                <a:latin typeface="Arial" charset="0"/>
              </a:defRPr>
            </a:lvl4pPr>
            <a:lvl5pPr marL="2057400" indent="-228600" eaLnBrk="0" hangingPunct="0">
              <a:defRPr sz="1400" b="1">
                <a:solidFill>
                  <a:srgbClr val="540FB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400" b="1">
                <a:solidFill>
                  <a:srgbClr val="540FB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400" b="1">
                <a:solidFill>
                  <a:srgbClr val="540FB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400" b="1">
                <a:solidFill>
                  <a:srgbClr val="540FB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400" b="1">
                <a:solidFill>
                  <a:srgbClr val="540FB1"/>
                </a:solidFill>
                <a:latin typeface="Arial" charset="0"/>
              </a:defRPr>
            </a:lvl9pPr>
          </a:lstStyle>
          <a:p>
            <a:pPr eaLnBrk="1" hangingPunct="1"/>
            <a:fld id="{8EA25100-97C9-4EBD-BC43-1D2CE83FD682}" type="slidenum">
              <a:rPr lang="cs-CZ" altLang="cs-CZ" sz="1200" b="0">
                <a:solidFill>
                  <a:prstClr val="black"/>
                </a:solidFill>
              </a:rPr>
              <a:pPr eaLnBrk="1" hangingPunct="1"/>
              <a:t>15</a:t>
            </a:fld>
            <a:endParaRPr lang="cs-CZ" altLang="cs-CZ" sz="1200" b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Zástupný symbol pro poznámky 2"/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smtClean="0">
                <a:latin typeface="Times New Roman" pitchFamily="18" charset="0"/>
              </a:rPr>
              <a:t>Odborná způsobilost pro výkon požadovaného zaměstnání</a:t>
            </a:r>
          </a:p>
          <a:p>
            <a:r>
              <a:rPr lang="cs-CZ" altLang="cs-CZ" smtClean="0">
                <a:latin typeface="Times New Roman" pitchFamily="18" charset="0"/>
              </a:rPr>
              <a:t>požadované vzdělání &gt; nostrifikace v odůvodněných případech  </a:t>
            </a:r>
          </a:p>
          <a:p>
            <a:r>
              <a:rPr lang="cs-CZ" altLang="cs-CZ" smtClean="0">
                <a:latin typeface="Times New Roman" pitchFamily="18" charset="0"/>
              </a:rPr>
              <a:t>odborná kvalifikace, pokud je podle jiných právních předpisů vyžadována,</a:t>
            </a:r>
          </a:p>
          <a:p>
            <a:r>
              <a:rPr lang="cs-CZ" altLang="cs-CZ" smtClean="0">
                <a:latin typeface="Times New Roman" pitchFamily="18" charset="0"/>
              </a:rPr>
              <a:t>splnění podmínek pro výkon regulovaného povolání</a:t>
            </a:r>
          </a:p>
          <a:p>
            <a:endParaRPr lang="cs-CZ" altLang="cs-CZ" smtClean="0">
              <a:latin typeface="Times New Roman" pitchFamily="18" charset="0"/>
            </a:endParaRPr>
          </a:p>
          <a:p>
            <a:r>
              <a:rPr lang="cs-CZ" altLang="cs-CZ" smtClean="0">
                <a:latin typeface="Times New Roman" pitchFamily="18" charset="0"/>
              </a:rPr>
              <a:t>Změna zákona o uznávání odborné kvalifikace 18/2004 Sb.,  žadatel o vydání zaměstnacké karty</a:t>
            </a:r>
          </a:p>
        </p:txBody>
      </p:sp>
      <p:sp>
        <p:nvSpPr>
          <p:cNvPr id="40964" name="Zástupný symbol pro číslo snímku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725371" algn="l"/>
                <a:tab pos="1452348" algn="l"/>
                <a:tab pos="2177719" algn="l"/>
                <a:tab pos="290469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725371" algn="l"/>
                <a:tab pos="1452348" algn="l"/>
                <a:tab pos="2177719" algn="l"/>
                <a:tab pos="290469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725371" algn="l"/>
                <a:tab pos="1452348" algn="l"/>
                <a:tab pos="2177719" algn="l"/>
                <a:tab pos="290469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725371" algn="l"/>
                <a:tab pos="1452348" algn="l"/>
                <a:tab pos="2177719" algn="l"/>
                <a:tab pos="290469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725371" algn="l"/>
                <a:tab pos="1452348" algn="l"/>
                <a:tab pos="2177719" algn="l"/>
                <a:tab pos="290469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42009" indent="-231092" defTabSz="4541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5371" algn="l"/>
                <a:tab pos="1452348" algn="l"/>
                <a:tab pos="2177719" algn="l"/>
                <a:tab pos="290469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3004193" indent="-231092" defTabSz="4541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5371" algn="l"/>
                <a:tab pos="1452348" algn="l"/>
                <a:tab pos="2177719" algn="l"/>
                <a:tab pos="290469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66376" indent="-231092" defTabSz="4541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5371" algn="l"/>
                <a:tab pos="1452348" algn="l"/>
                <a:tab pos="2177719" algn="l"/>
                <a:tab pos="290469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928560" indent="-231092" defTabSz="4541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5371" algn="l"/>
                <a:tab pos="1452348" algn="l"/>
                <a:tab pos="2177719" algn="l"/>
                <a:tab pos="290469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5383226-58BC-431A-A13F-E6EA00252B66}" type="slidenum">
              <a:rPr lang="cs-CZ" altLang="cs-CZ"/>
              <a:pPr eaLnBrk="1" hangingPunct="1">
                <a:spcBef>
                  <a:spcPct val="0"/>
                </a:spcBef>
              </a:pPr>
              <a:t>16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833452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Zástupný symbol pro poznámky 2"/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>
              <a:latin typeface="Times New Roman" pitchFamily="18" charset="0"/>
            </a:endParaRPr>
          </a:p>
        </p:txBody>
      </p:sp>
      <p:sp>
        <p:nvSpPr>
          <p:cNvPr id="24580" name="Zástupný symbol pro číslo snímku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725371" algn="l"/>
                <a:tab pos="1452348" algn="l"/>
                <a:tab pos="2177719" algn="l"/>
                <a:tab pos="290469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725371" algn="l"/>
                <a:tab pos="1452348" algn="l"/>
                <a:tab pos="2177719" algn="l"/>
                <a:tab pos="290469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725371" algn="l"/>
                <a:tab pos="1452348" algn="l"/>
                <a:tab pos="2177719" algn="l"/>
                <a:tab pos="290469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725371" algn="l"/>
                <a:tab pos="1452348" algn="l"/>
                <a:tab pos="2177719" algn="l"/>
                <a:tab pos="290469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725371" algn="l"/>
                <a:tab pos="1452348" algn="l"/>
                <a:tab pos="2177719" algn="l"/>
                <a:tab pos="290469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42009" indent="-231092" defTabSz="4541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5371" algn="l"/>
                <a:tab pos="1452348" algn="l"/>
                <a:tab pos="2177719" algn="l"/>
                <a:tab pos="290469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3004193" indent="-231092" defTabSz="4541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5371" algn="l"/>
                <a:tab pos="1452348" algn="l"/>
                <a:tab pos="2177719" algn="l"/>
                <a:tab pos="290469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66376" indent="-231092" defTabSz="4541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5371" algn="l"/>
                <a:tab pos="1452348" algn="l"/>
                <a:tab pos="2177719" algn="l"/>
                <a:tab pos="290469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928560" indent="-231092" defTabSz="4541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5371" algn="l"/>
                <a:tab pos="1452348" algn="l"/>
                <a:tab pos="2177719" algn="l"/>
                <a:tab pos="290469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DBBA5D4-DDE9-4FDE-888B-21AB14280A17}" type="slidenum">
              <a:rPr lang="cs-CZ" altLang="cs-CZ" smtClean="0">
                <a:ea typeface="Microsoft YaHei" pitchFamily="34" charset="-122"/>
              </a:rPr>
              <a:pPr eaLnBrk="1" hangingPunct="1">
                <a:spcBef>
                  <a:spcPct val="0"/>
                </a:spcBef>
              </a:pPr>
              <a:t>17</a:t>
            </a:fld>
            <a:endParaRPr lang="cs-CZ" altLang="cs-CZ" smtClean="0"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793273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1731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cs-CZ" altLang="cs-CZ" smtClean="0"/>
              <a:t>Fast Track: Deloitte Advisory s. r. o. Novartis s. r. o. PricewaterhouseCoopers Audit, s. r. o. IBM Česká republika, spol. s r. o. Anheuser-Busch InBev Czech s. r. o. Novartis s. r. o. Hewlett-Packard, spol. s r.o. </a:t>
            </a:r>
          </a:p>
          <a:p>
            <a:r>
              <a:rPr lang="cs-CZ" altLang="cs-CZ" smtClean="0"/>
              <a:t>Welcome P: Amazon</a:t>
            </a:r>
          </a:p>
          <a:p>
            <a:endParaRPr lang="cs-CZ" altLang="cs-CZ" smtClean="0"/>
          </a:p>
        </p:txBody>
      </p:sp>
      <p:sp>
        <p:nvSpPr>
          <p:cNvPr id="20173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7713" indent="-2873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50938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11313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71688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28888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86088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43288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00488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EFE5EC2-EBBB-4F2F-9FC1-C200AD583465}" type="slidenum">
              <a:rPr lang="cs-CZ" altLang="cs-CZ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18</a:t>
            </a:fld>
            <a:endParaRPr lang="cs-CZ" altLang="cs-CZ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725371" algn="l"/>
                <a:tab pos="1452348" algn="l"/>
                <a:tab pos="2177719" algn="l"/>
                <a:tab pos="290469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725371" algn="l"/>
                <a:tab pos="1452348" algn="l"/>
                <a:tab pos="2177719" algn="l"/>
                <a:tab pos="290469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725371" algn="l"/>
                <a:tab pos="1452348" algn="l"/>
                <a:tab pos="2177719" algn="l"/>
                <a:tab pos="290469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725371" algn="l"/>
                <a:tab pos="1452348" algn="l"/>
                <a:tab pos="2177719" algn="l"/>
                <a:tab pos="290469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725371" algn="l"/>
                <a:tab pos="1452348" algn="l"/>
                <a:tab pos="2177719" algn="l"/>
                <a:tab pos="290469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42009" indent="-231092" defTabSz="4541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5371" algn="l"/>
                <a:tab pos="1452348" algn="l"/>
                <a:tab pos="2177719" algn="l"/>
                <a:tab pos="290469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3004193" indent="-231092" defTabSz="4541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5371" algn="l"/>
                <a:tab pos="1452348" algn="l"/>
                <a:tab pos="2177719" algn="l"/>
                <a:tab pos="290469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66376" indent="-231092" defTabSz="4541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5371" algn="l"/>
                <a:tab pos="1452348" algn="l"/>
                <a:tab pos="2177719" algn="l"/>
                <a:tab pos="290469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928560" indent="-231092" defTabSz="4541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5371" algn="l"/>
                <a:tab pos="1452348" algn="l"/>
                <a:tab pos="2177719" algn="l"/>
                <a:tab pos="290469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E8BF798-183D-4D63-9D69-6FB5AE47ECA8}" type="slidenum">
              <a:rPr lang="cs-CZ" altLang="cs-CZ" smtClean="0"/>
              <a:pPr eaLnBrk="1" hangingPunct="1">
                <a:spcBef>
                  <a:spcPct val="0"/>
                </a:spcBef>
              </a:pPr>
              <a:t>20</a:t>
            </a:fld>
            <a:endParaRPr lang="cs-CZ" altLang="cs-CZ" dirty="0" smtClean="0"/>
          </a:p>
        </p:txBody>
      </p:sp>
      <p:sp>
        <p:nvSpPr>
          <p:cNvPr id="296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4538"/>
            <a:ext cx="4959350" cy="37211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7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287" y="4713359"/>
            <a:ext cx="5440703" cy="446898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82974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8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tabLst>
                <a:tab pos="724710" algn="l"/>
                <a:tab pos="1451011" algn="l"/>
                <a:tab pos="2177314" algn="l"/>
                <a:tab pos="2903616" algn="l"/>
              </a:tabLst>
              <a:defRPr b="1">
                <a:solidFill>
                  <a:srgbClr val="FF6600"/>
                </a:solidFill>
                <a:latin typeface="Arial" charset="0"/>
              </a:defRPr>
            </a:lvl1pPr>
            <a:lvl2pPr marL="745415" indent="-286698" eaLnBrk="0" hangingPunct="0">
              <a:tabLst>
                <a:tab pos="724710" algn="l"/>
                <a:tab pos="1451011" algn="l"/>
                <a:tab pos="2177314" algn="l"/>
                <a:tab pos="2903616" algn="l"/>
              </a:tabLst>
              <a:defRPr b="1">
                <a:solidFill>
                  <a:srgbClr val="FF6600"/>
                </a:solidFill>
                <a:latin typeface="Arial" charset="0"/>
              </a:defRPr>
            </a:lvl2pPr>
            <a:lvl3pPr marL="1146793" indent="-229359" eaLnBrk="0" hangingPunct="0">
              <a:tabLst>
                <a:tab pos="724710" algn="l"/>
                <a:tab pos="1451011" algn="l"/>
                <a:tab pos="2177314" algn="l"/>
                <a:tab pos="2903616" algn="l"/>
              </a:tabLst>
              <a:defRPr b="1">
                <a:solidFill>
                  <a:srgbClr val="FF6600"/>
                </a:solidFill>
                <a:latin typeface="Arial" charset="0"/>
              </a:defRPr>
            </a:lvl3pPr>
            <a:lvl4pPr marL="1605510" indent="-229359" eaLnBrk="0" hangingPunct="0">
              <a:tabLst>
                <a:tab pos="724710" algn="l"/>
                <a:tab pos="1451011" algn="l"/>
                <a:tab pos="2177314" algn="l"/>
                <a:tab pos="2903616" algn="l"/>
              </a:tabLst>
              <a:defRPr b="1">
                <a:solidFill>
                  <a:srgbClr val="FF6600"/>
                </a:solidFill>
                <a:latin typeface="Arial" charset="0"/>
              </a:defRPr>
            </a:lvl4pPr>
            <a:lvl5pPr marL="2064227" indent="-229359" eaLnBrk="0" hangingPunct="0">
              <a:tabLst>
                <a:tab pos="724710" algn="l"/>
                <a:tab pos="1451011" algn="l"/>
                <a:tab pos="2177314" algn="l"/>
                <a:tab pos="2903616" algn="l"/>
              </a:tabLst>
              <a:defRPr b="1">
                <a:solidFill>
                  <a:srgbClr val="FF6600"/>
                </a:solidFill>
                <a:latin typeface="Arial" charset="0"/>
              </a:defRPr>
            </a:lvl5pPr>
            <a:lvl6pPr marL="2522945" indent="-229359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tabLst>
                <a:tab pos="724710" algn="l"/>
                <a:tab pos="1451011" algn="l"/>
                <a:tab pos="2177314" algn="l"/>
                <a:tab pos="2903616" algn="l"/>
              </a:tabLst>
              <a:defRPr b="1">
                <a:solidFill>
                  <a:srgbClr val="FF6600"/>
                </a:solidFill>
                <a:latin typeface="Arial" charset="0"/>
              </a:defRPr>
            </a:lvl6pPr>
            <a:lvl7pPr marL="2981662" indent="-229359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tabLst>
                <a:tab pos="724710" algn="l"/>
                <a:tab pos="1451011" algn="l"/>
                <a:tab pos="2177314" algn="l"/>
                <a:tab pos="2903616" algn="l"/>
              </a:tabLst>
              <a:defRPr b="1">
                <a:solidFill>
                  <a:srgbClr val="FF6600"/>
                </a:solidFill>
                <a:latin typeface="Arial" charset="0"/>
              </a:defRPr>
            </a:lvl7pPr>
            <a:lvl8pPr marL="3440379" indent="-229359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tabLst>
                <a:tab pos="724710" algn="l"/>
                <a:tab pos="1451011" algn="l"/>
                <a:tab pos="2177314" algn="l"/>
                <a:tab pos="2903616" algn="l"/>
              </a:tabLst>
              <a:defRPr b="1">
                <a:solidFill>
                  <a:srgbClr val="FF6600"/>
                </a:solidFill>
                <a:latin typeface="Arial" charset="0"/>
              </a:defRPr>
            </a:lvl8pPr>
            <a:lvl9pPr marL="3899096" indent="-229359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tabLst>
                <a:tab pos="724710" algn="l"/>
                <a:tab pos="1451011" algn="l"/>
                <a:tab pos="2177314" algn="l"/>
                <a:tab pos="2903616" algn="l"/>
              </a:tabLst>
              <a:defRPr b="1">
                <a:solidFill>
                  <a:srgbClr val="FF6600"/>
                </a:solidFill>
                <a:latin typeface="Arial" charset="0"/>
              </a:defRPr>
            </a:lvl9pPr>
          </a:lstStyle>
          <a:p>
            <a:pPr eaLnBrk="1" hangingPunct="1"/>
            <a:fld id="{DC78AF1C-F641-4738-9A95-988439BD9D1B}" type="slidenum">
              <a:rPr lang="cs-CZ" altLang="cs-CZ">
                <a:solidFill>
                  <a:srgbClr val="000000"/>
                </a:solidFill>
                <a:latin typeface="Times New Roman" pitchFamily="18" charset="0"/>
                <a:ea typeface="Microsoft YaHei" pitchFamily="34" charset="-122"/>
              </a:rPr>
              <a:pPr eaLnBrk="1" hangingPunct="1"/>
              <a:t>21</a:t>
            </a:fld>
            <a:endParaRPr lang="cs-CZ" altLang="cs-CZ">
              <a:solidFill>
                <a:srgbClr val="000000"/>
              </a:solidFill>
              <a:latin typeface="Times New Roman" pitchFamily="18" charset="0"/>
              <a:ea typeface="Microsoft YaHei" pitchFamily="34" charset="-122"/>
            </a:endParaRPr>
          </a:p>
        </p:txBody>
      </p:sp>
      <p:sp>
        <p:nvSpPr>
          <p:cNvPr id="3174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4538"/>
            <a:ext cx="4959350" cy="3721100"/>
          </a:xfrm>
          <a:solidFill>
            <a:srgbClr val="FFFFFF"/>
          </a:solidFill>
          <a:ln/>
        </p:spPr>
      </p:sp>
      <p:sp>
        <p:nvSpPr>
          <p:cNvPr id="317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1" y="4714123"/>
            <a:ext cx="5440363" cy="4468099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5043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cs-CZ" altLang="cs-CZ" dirty="0" smtClean="0"/>
              <a:t>- Úhrada převodu peněz do země původu</a:t>
            </a:r>
          </a:p>
        </p:txBody>
      </p:sp>
      <p:sp>
        <p:nvSpPr>
          <p:cNvPr id="3277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rgbClr val="FF6600"/>
                </a:solidFill>
                <a:latin typeface="Arial" charset="0"/>
              </a:defRPr>
            </a:lvl1pPr>
            <a:lvl2pPr marL="745415" indent="-286698" eaLnBrk="0" hangingPunct="0">
              <a:defRPr b="1">
                <a:solidFill>
                  <a:srgbClr val="FF6600"/>
                </a:solidFill>
                <a:latin typeface="Arial" charset="0"/>
              </a:defRPr>
            </a:lvl2pPr>
            <a:lvl3pPr marL="1146793" indent="-229359" eaLnBrk="0" hangingPunct="0">
              <a:defRPr b="1">
                <a:solidFill>
                  <a:srgbClr val="FF6600"/>
                </a:solidFill>
                <a:latin typeface="Arial" charset="0"/>
              </a:defRPr>
            </a:lvl3pPr>
            <a:lvl4pPr marL="1605510" indent="-229359" eaLnBrk="0" hangingPunct="0">
              <a:defRPr b="1">
                <a:solidFill>
                  <a:srgbClr val="FF6600"/>
                </a:solidFill>
                <a:latin typeface="Arial" charset="0"/>
              </a:defRPr>
            </a:lvl4pPr>
            <a:lvl5pPr marL="2064227" indent="-229359" eaLnBrk="0" hangingPunct="0">
              <a:defRPr b="1">
                <a:solidFill>
                  <a:srgbClr val="FF6600"/>
                </a:solidFill>
                <a:latin typeface="Arial" charset="0"/>
              </a:defRPr>
            </a:lvl5pPr>
            <a:lvl6pPr marL="2522945" indent="-229359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defRPr b="1">
                <a:solidFill>
                  <a:srgbClr val="FF6600"/>
                </a:solidFill>
                <a:latin typeface="Arial" charset="0"/>
              </a:defRPr>
            </a:lvl6pPr>
            <a:lvl7pPr marL="2981662" indent="-229359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defRPr b="1">
                <a:solidFill>
                  <a:srgbClr val="FF6600"/>
                </a:solidFill>
                <a:latin typeface="Arial" charset="0"/>
              </a:defRPr>
            </a:lvl7pPr>
            <a:lvl8pPr marL="3440379" indent="-229359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defRPr b="1">
                <a:solidFill>
                  <a:srgbClr val="FF6600"/>
                </a:solidFill>
                <a:latin typeface="Arial" charset="0"/>
              </a:defRPr>
            </a:lvl8pPr>
            <a:lvl9pPr marL="3899096" indent="-229359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defRPr b="1">
                <a:solidFill>
                  <a:srgbClr val="FF6600"/>
                </a:solidFill>
                <a:latin typeface="Arial" charset="0"/>
              </a:defRPr>
            </a:lvl9pPr>
          </a:lstStyle>
          <a:p>
            <a:pPr eaLnBrk="1" hangingPunct="1"/>
            <a:fld id="{BCA09DF3-DC97-4C4B-8DA5-5002E7F9ED1D}" type="slidenum">
              <a:rPr lang="cs-CZ" altLang="cs-CZ" b="0">
                <a:solidFill>
                  <a:prstClr val="black"/>
                </a:solidFill>
              </a:rPr>
              <a:pPr eaLnBrk="1" hangingPunct="1"/>
              <a:t>24</a:t>
            </a:fld>
            <a:endParaRPr lang="cs-CZ" altLang="cs-CZ" b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430000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725371" algn="l"/>
                <a:tab pos="1452348" algn="l"/>
                <a:tab pos="2177719" algn="l"/>
                <a:tab pos="290469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725371" algn="l"/>
                <a:tab pos="1452348" algn="l"/>
                <a:tab pos="2177719" algn="l"/>
                <a:tab pos="290469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725371" algn="l"/>
                <a:tab pos="1452348" algn="l"/>
                <a:tab pos="2177719" algn="l"/>
                <a:tab pos="290469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725371" algn="l"/>
                <a:tab pos="1452348" algn="l"/>
                <a:tab pos="2177719" algn="l"/>
                <a:tab pos="290469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725371" algn="l"/>
                <a:tab pos="1452348" algn="l"/>
                <a:tab pos="2177719" algn="l"/>
                <a:tab pos="290469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42009" indent="-231092" defTabSz="4541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5371" algn="l"/>
                <a:tab pos="1452348" algn="l"/>
                <a:tab pos="2177719" algn="l"/>
                <a:tab pos="290469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3004193" indent="-231092" defTabSz="4541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5371" algn="l"/>
                <a:tab pos="1452348" algn="l"/>
                <a:tab pos="2177719" algn="l"/>
                <a:tab pos="290469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66376" indent="-231092" defTabSz="4541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5371" algn="l"/>
                <a:tab pos="1452348" algn="l"/>
                <a:tab pos="2177719" algn="l"/>
                <a:tab pos="290469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928560" indent="-231092" defTabSz="4541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5371" algn="l"/>
                <a:tab pos="1452348" algn="l"/>
                <a:tab pos="2177719" algn="l"/>
                <a:tab pos="290469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E8BF798-183D-4D63-9D69-6FB5AE47ECA8}" type="slidenum">
              <a:rPr lang="cs-CZ" altLang="cs-CZ" smtClean="0">
                <a:ea typeface="Microsoft YaHei" pitchFamily="34" charset="-122"/>
              </a:rPr>
              <a:pPr eaLnBrk="1" hangingPunct="1">
                <a:spcBef>
                  <a:spcPct val="0"/>
                </a:spcBef>
              </a:pPr>
              <a:t>25</a:t>
            </a:fld>
            <a:endParaRPr lang="cs-CZ" altLang="cs-CZ" dirty="0" smtClean="0">
              <a:ea typeface="Microsoft YaHei" pitchFamily="34" charset="-122"/>
            </a:endParaRPr>
          </a:p>
        </p:txBody>
      </p:sp>
      <p:sp>
        <p:nvSpPr>
          <p:cNvPr id="296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4538"/>
            <a:ext cx="4959350" cy="37211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7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287" y="4713359"/>
            <a:ext cx="5440703" cy="446898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8297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Zástupný symbol pro poznámky 2"/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>
              <a:latin typeface="Times New Roman" pitchFamily="18" charset="0"/>
            </a:endParaRPr>
          </a:p>
        </p:txBody>
      </p:sp>
      <p:sp>
        <p:nvSpPr>
          <p:cNvPr id="24580" name="Zástupný symbol pro číslo snímku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725371" algn="l"/>
                <a:tab pos="1452348" algn="l"/>
                <a:tab pos="2177719" algn="l"/>
                <a:tab pos="290469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725371" algn="l"/>
                <a:tab pos="1452348" algn="l"/>
                <a:tab pos="2177719" algn="l"/>
                <a:tab pos="290469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725371" algn="l"/>
                <a:tab pos="1452348" algn="l"/>
                <a:tab pos="2177719" algn="l"/>
                <a:tab pos="290469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725371" algn="l"/>
                <a:tab pos="1452348" algn="l"/>
                <a:tab pos="2177719" algn="l"/>
                <a:tab pos="290469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725371" algn="l"/>
                <a:tab pos="1452348" algn="l"/>
                <a:tab pos="2177719" algn="l"/>
                <a:tab pos="290469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42009" indent="-231092" defTabSz="4541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5371" algn="l"/>
                <a:tab pos="1452348" algn="l"/>
                <a:tab pos="2177719" algn="l"/>
                <a:tab pos="290469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3004193" indent="-231092" defTabSz="4541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5371" algn="l"/>
                <a:tab pos="1452348" algn="l"/>
                <a:tab pos="2177719" algn="l"/>
                <a:tab pos="290469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66376" indent="-231092" defTabSz="4541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5371" algn="l"/>
                <a:tab pos="1452348" algn="l"/>
                <a:tab pos="2177719" algn="l"/>
                <a:tab pos="290469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928560" indent="-231092" defTabSz="4541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5371" algn="l"/>
                <a:tab pos="1452348" algn="l"/>
                <a:tab pos="2177719" algn="l"/>
                <a:tab pos="290469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DBBA5D4-DDE9-4FDE-888B-21AB14280A17}" type="slidenum">
              <a:rPr lang="cs-CZ" altLang="cs-CZ" smtClean="0">
                <a:ea typeface="Microsoft YaHei" pitchFamily="34" charset="-122"/>
              </a:rPr>
              <a:pPr eaLnBrk="1" hangingPunct="1">
                <a:spcBef>
                  <a:spcPct val="0"/>
                </a:spcBef>
              </a:pPr>
              <a:t>2</a:t>
            </a:fld>
            <a:endParaRPr lang="cs-CZ" altLang="cs-CZ" smtClean="0"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897447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1795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 smtClean="0"/>
          </a:p>
        </p:txBody>
      </p:sp>
      <p:sp>
        <p:nvSpPr>
          <p:cNvPr id="16179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7713" indent="-2873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50938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11313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71688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28888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86088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43288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00488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72C14C0-D86B-467C-9233-86BC48CA28C8}" type="slidenum">
              <a:rPr lang="cs-CZ" altLang="cs-CZ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4</a:t>
            </a:fld>
            <a:endParaRPr lang="cs-CZ" altLang="cs-CZ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7939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 smtClean="0"/>
          </a:p>
        </p:txBody>
      </p:sp>
      <p:sp>
        <p:nvSpPr>
          <p:cNvPr id="16794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7713" indent="-2873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50938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11313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71688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28888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86088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43288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00488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3AF33DD-83C7-41F5-8C11-8B651091679F}" type="slidenum">
              <a:rPr lang="cs-CZ" altLang="cs-CZ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7</a:t>
            </a:fld>
            <a:endParaRPr lang="cs-CZ" altLang="cs-CZ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8963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 smtClean="0"/>
          </a:p>
        </p:txBody>
      </p:sp>
      <p:sp>
        <p:nvSpPr>
          <p:cNvPr id="16896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400" b="1">
                <a:solidFill>
                  <a:srgbClr val="540FB1"/>
                </a:solidFill>
                <a:latin typeface="Arial" charset="0"/>
              </a:defRPr>
            </a:lvl1pPr>
            <a:lvl2pPr marL="742950" indent="-285750" eaLnBrk="0" hangingPunct="0">
              <a:defRPr sz="1400" b="1">
                <a:solidFill>
                  <a:srgbClr val="540FB1"/>
                </a:solidFill>
                <a:latin typeface="Arial" charset="0"/>
              </a:defRPr>
            </a:lvl2pPr>
            <a:lvl3pPr marL="1143000" indent="-228600" eaLnBrk="0" hangingPunct="0">
              <a:defRPr sz="1400" b="1">
                <a:solidFill>
                  <a:srgbClr val="540FB1"/>
                </a:solidFill>
                <a:latin typeface="Arial" charset="0"/>
              </a:defRPr>
            </a:lvl3pPr>
            <a:lvl4pPr marL="1600200" indent="-228600" eaLnBrk="0" hangingPunct="0">
              <a:defRPr sz="1400" b="1">
                <a:solidFill>
                  <a:srgbClr val="540FB1"/>
                </a:solidFill>
                <a:latin typeface="Arial" charset="0"/>
              </a:defRPr>
            </a:lvl4pPr>
            <a:lvl5pPr marL="2057400" indent="-228600" eaLnBrk="0" hangingPunct="0">
              <a:defRPr sz="1400" b="1">
                <a:solidFill>
                  <a:srgbClr val="540FB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400" b="1">
                <a:solidFill>
                  <a:srgbClr val="540FB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400" b="1">
                <a:solidFill>
                  <a:srgbClr val="540FB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400" b="1">
                <a:solidFill>
                  <a:srgbClr val="540FB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400" b="1">
                <a:solidFill>
                  <a:srgbClr val="540FB1"/>
                </a:solidFill>
                <a:latin typeface="Arial" charset="0"/>
              </a:defRPr>
            </a:lvl9pPr>
          </a:lstStyle>
          <a:p>
            <a:pPr eaLnBrk="1" hangingPunct="1"/>
            <a:fld id="{F03A2335-7762-4647-8932-FB544E035F90}" type="slidenum">
              <a:rPr lang="cs-CZ" altLang="cs-CZ" sz="1200" b="0">
                <a:solidFill>
                  <a:prstClr val="black"/>
                </a:solidFill>
              </a:rPr>
              <a:pPr eaLnBrk="1" hangingPunct="1"/>
              <a:t>8</a:t>
            </a:fld>
            <a:endParaRPr lang="cs-CZ" altLang="cs-CZ" sz="1200" b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9987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 smtClean="0"/>
          </a:p>
        </p:txBody>
      </p:sp>
      <p:sp>
        <p:nvSpPr>
          <p:cNvPr id="16998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400" b="1">
                <a:solidFill>
                  <a:srgbClr val="540FB1"/>
                </a:solidFill>
                <a:latin typeface="Arial" charset="0"/>
              </a:defRPr>
            </a:lvl1pPr>
            <a:lvl2pPr marL="742950" indent="-285750" eaLnBrk="0" hangingPunct="0">
              <a:defRPr sz="1400" b="1">
                <a:solidFill>
                  <a:srgbClr val="540FB1"/>
                </a:solidFill>
                <a:latin typeface="Arial" charset="0"/>
              </a:defRPr>
            </a:lvl2pPr>
            <a:lvl3pPr marL="1143000" indent="-228600" eaLnBrk="0" hangingPunct="0">
              <a:defRPr sz="1400" b="1">
                <a:solidFill>
                  <a:srgbClr val="540FB1"/>
                </a:solidFill>
                <a:latin typeface="Arial" charset="0"/>
              </a:defRPr>
            </a:lvl3pPr>
            <a:lvl4pPr marL="1600200" indent="-228600" eaLnBrk="0" hangingPunct="0">
              <a:defRPr sz="1400" b="1">
                <a:solidFill>
                  <a:srgbClr val="540FB1"/>
                </a:solidFill>
                <a:latin typeface="Arial" charset="0"/>
              </a:defRPr>
            </a:lvl4pPr>
            <a:lvl5pPr marL="2057400" indent="-228600" eaLnBrk="0" hangingPunct="0">
              <a:defRPr sz="1400" b="1">
                <a:solidFill>
                  <a:srgbClr val="540FB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400" b="1">
                <a:solidFill>
                  <a:srgbClr val="540FB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400" b="1">
                <a:solidFill>
                  <a:srgbClr val="540FB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400" b="1">
                <a:solidFill>
                  <a:srgbClr val="540FB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400" b="1">
                <a:solidFill>
                  <a:srgbClr val="540FB1"/>
                </a:solidFill>
                <a:latin typeface="Arial" charset="0"/>
              </a:defRPr>
            </a:lvl9pPr>
          </a:lstStyle>
          <a:p>
            <a:pPr eaLnBrk="1" hangingPunct="1"/>
            <a:fld id="{FFEAC540-AF4B-4A18-87F4-E0E41882DE8A}" type="slidenum">
              <a:rPr lang="cs-CZ" altLang="cs-CZ" sz="1200" b="0">
                <a:solidFill>
                  <a:prstClr val="black"/>
                </a:solidFill>
              </a:rPr>
              <a:pPr eaLnBrk="1" hangingPunct="1"/>
              <a:t>9</a:t>
            </a:fld>
            <a:endParaRPr lang="cs-CZ" altLang="cs-CZ" sz="1200" b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6131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 smtClean="0"/>
          </a:p>
        </p:txBody>
      </p:sp>
      <p:sp>
        <p:nvSpPr>
          <p:cNvPr id="17613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7713" indent="-2873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50938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11313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71688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28888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86088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43288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00488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25B3950-9C7E-4171-B49E-CD3848FD61CC}" type="slidenum">
              <a:rPr lang="cs-CZ" altLang="cs-CZ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11</a:t>
            </a:fld>
            <a:endParaRPr lang="cs-CZ" altLang="cs-CZ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7155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 smtClean="0"/>
          </a:p>
        </p:txBody>
      </p:sp>
      <p:sp>
        <p:nvSpPr>
          <p:cNvPr id="17715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7713" indent="-2873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50938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11313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71688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28888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86088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43288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00488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EB1353F-7427-4FCD-8C0C-A8711B374001}" type="slidenum">
              <a:rPr lang="cs-CZ" altLang="cs-CZ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12</a:t>
            </a:fld>
            <a:endParaRPr lang="cs-CZ" altLang="cs-CZ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Zástupný symbol pro poznámky 2"/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smtClean="0">
                <a:latin typeface="Times New Roman" pitchFamily="18" charset="0"/>
              </a:rPr>
              <a:t>Odborná způsobilost pro výkon požadovaného zaměstnání</a:t>
            </a:r>
          </a:p>
          <a:p>
            <a:r>
              <a:rPr lang="cs-CZ" altLang="cs-CZ" smtClean="0">
                <a:latin typeface="Times New Roman" pitchFamily="18" charset="0"/>
              </a:rPr>
              <a:t>požadované vzdělání &gt; nostrifikace v odůvodněných případech  </a:t>
            </a:r>
          </a:p>
          <a:p>
            <a:r>
              <a:rPr lang="cs-CZ" altLang="cs-CZ" smtClean="0">
                <a:latin typeface="Times New Roman" pitchFamily="18" charset="0"/>
              </a:rPr>
              <a:t>odborná kvalifikace, pokud je podle jiných právních předpisů vyžadována,</a:t>
            </a:r>
          </a:p>
          <a:p>
            <a:r>
              <a:rPr lang="cs-CZ" altLang="cs-CZ" smtClean="0">
                <a:latin typeface="Times New Roman" pitchFamily="18" charset="0"/>
              </a:rPr>
              <a:t>splnění podmínek pro výkon regulovaného povolání</a:t>
            </a:r>
          </a:p>
          <a:p>
            <a:endParaRPr lang="cs-CZ" altLang="cs-CZ" smtClean="0">
              <a:latin typeface="Times New Roman" pitchFamily="18" charset="0"/>
            </a:endParaRPr>
          </a:p>
          <a:p>
            <a:r>
              <a:rPr lang="cs-CZ" altLang="cs-CZ" smtClean="0">
                <a:latin typeface="Times New Roman" pitchFamily="18" charset="0"/>
              </a:rPr>
              <a:t>Změna zákona o uznávání odborné kvalifikace 18/2004 Sb.,  žadatel o vydání zaměstnacké karty</a:t>
            </a:r>
          </a:p>
        </p:txBody>
      </p:sp>
      <p:sp>
        <p:nvSpPr>
          <p:cNvPr id="40964" name="Zástupný symbol pro číslo snímku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725371" algn="l"/>
                <a:tab pos="1452348" algn="l"/>
                <a:tab pos="2177719" algn="l"/>
                <a:tab pos="290469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725371" algn="l"/>
                <a:tab pos="1452348" algn="l"/>
                <a:tab pos="2177719" algn="l"/>
                <a:tab pos="290469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725371" algn="l"/>
                <a:tab pos="1452348" algn="l"/>
                <a:tab pos="2177719" algn="l"/>
                <a:tab pos="290469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725371" algn="l"/>
                <a:tab pos="1452348" algn="l"/>
                <a:tab pos="2177719" algn="l"/>
                <a:tab pos="290469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725371" algn="l"/>
                <a:tab pos="1452348" algn="l"/>
                <a:tab pos="2177719" algn="l"/>
                <a:tab pos="290469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42009" indent="-231092" defTabSz="4541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5371" algn="l"/>
                <a:tab pos="1452348" algn="l"/>
                <a:tab pos="2177719" algn="l"/>
                <a:tab pos="290469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3004193" indent="-231092" defTabSz="4541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5371" algn="l"/>
                <a:tab pos="1452348" algn="l"/>
                <a:tab pos="2177719" algn="l"/>
                <a:tab pos="290469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66376" indent="-231092" defTabSz="4541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5371" algn="l"/>
                <a:tab pos="1452348" algn="l"/>
                <a:tab pos="2177719" algn="l"/>
                <a:tab pos="290469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928560" indent="-231092" defTabSz="4541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5371" algn="l"/>
                <a:tab pos="1452348" algn="l"/>
                <a:tab pos="2177719" algn="l"/>
                <a:tab pos="290469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5383226-58BC-431A-A13F-E6EA00252B66}" type="slidenum">
              <a:rPr lang="cs-CZ" altLang="cs-CZ"/>
              <a:pPr eaLnBrk="1" hangingPunct="1">
                <a:spcBef>
                  <a:spcPct val="0"/>
                </a:spcBef>
              </a:pPr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83345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79303-FD9A-4789-9CC6-4F33C7F4DEC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2940301"/>
      </p:ext>
    </p:extLst>
  </p:cSld>
  <p:clrMapOvr>
    <a:masterClrMapping/>
  </p:clrMapOvr>
  <p:transition spd="slow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09034-D1D1-43C6-A0AF-42B64790C98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944482"/>
      </p:ext>
    </p:extLst>
  </p:cSld>
  <p:clrMapOvr>
    <a:masterClrMapping/>
  </p:clrMapOvr>
  <p:transition spd="slow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7813" y="128588"/>
            <a:ext cx="2055812" cy="5994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8213" cy="5994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CBED7-7C02-460C-81AF-2DB1030C7597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6088469"/>
      </p:ext>
    </p:extLst>
  </p:cSld>
  <p:clrMapOvr>
    <a:masterClrMapping/>
  </p:clrMapOvr>
  <p:transition spd="slow">
    <p:split orient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49B448-D55F-41AA-A15A-036405E84CB8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583626"/>
      </p:ext>
    </p:extLst>
  </p:cSld>
  <p:clrMapOvr>
    <a:masterClrMapping/>
  </p:clrMapOvr>
  <p:transition>
    <p:zo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6339F-80C3-4B80-991A-80A44958BD16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7754308"/>
      </p:ext>
    </p:extLst>
  </p:cSld>
  <p:clrMapOvr>
    <a:masterClrMapping/>
  </p:clrMapOvr>
  <p:transition>
    <p:zo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D1831-4394-4971-9CE2-466E898C6C2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396657"/>
      </p:ext>
    </p:extLst>
  </p:cSld>
  <p:clrMapOvr>
    <a:masterClrMapping/>
  </p:clrMapOvr>
  <p:transition>
    <p:zo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147EE-2799-4E30-B5D2-E68DA796C298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5197436"/>
      </p:ext>
    </p:extLst>
  </p:cSld>
  <p:clrMapOvr>
    <a:masterClrMapping/>
  </p:clrMapOvr>
  <p:transition>
    <p:zo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813DEB-7067-40BB-ACDB-A5E29D98FECD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877412"/>
      </p:ext>
    </p:extLst>
  </p:cSld>
  <p:clrMapOvr>
    <a:masterClrMapping/>
  </p:clrMapOvr>
  <p:transition>
    <p:zoom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F8DA2-5119-4946-A83F-580FEF87FFD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201728"/>
      </p:ext>
    </p:extLst>
  </p:cSld>
  <p:clrMapOvr>
    <a:masterClrMapping/>
  </p:clrMapOvr>
  <p:transition>
    <p:zoom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678C9-8D6D-4604-BFCF-12024979396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55820"/>
      </p:ext>
    </p:extLst>
  </p:cSld>
  <p:clrMapOvr>
    <a:masterClrMapping/>
  </p:clrMapOvr>
  <p:transition>
    <p:zoom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DC09CD-0AFB-4014-88E8-BC54DADF560B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1459290"/>
      </p:ext>
    </p:extLst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0376B-8A0E-4560-840D-7E75C725C7C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5800133"/>
      </p:ext>
    </p:extLst>
  </p:cSld>
  <p:clrMapOvr>
    <a:masterClrMapping/>
  </p:clrMapOvr>
  <p:transition spd="slow">
    <p:split orient="vert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DBC8F-DAC2-4606-BF57-E1C03E5F079F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080802"/>
      </p:ext>
    </p:extLst>
  </p:cSld>
  <p:clrMapOvr>
    <a:masterClrMapping/>
  </p:clrMapOvr>
  <p:transition>
    <p:zoom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518355-E574-4395-864F-6433F2931C78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001874"/>
      </p:ext>
    </p:extLst>
  </p:cSld>
  <p:clrMapOvr>
    <a:masterClrMapping/>
  </p:clrMapOvr>
  <p:transition>
    <p:zoom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3A31D-D68E-40E7-ACF1-C8BAA2ED9D14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71321"/>
      </p:ext>
    </p:extLst>
  </p:cSld>
  <p:clrMapOvr>
    <a:masterClrMapping/>
  </p:clrMapOvr>
  <p:transition>
    <p:zoom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D180B-328B-43BC-8BA1-BF42E688EBD5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6374265"/>
      </p:ext>
    </p:extLst>
  </p:cSld>
  <p:clrMapOvr>
    <a:masterClrMapping/>
  </p:clrMapOvr>
  <p:transition>
    <p:zoom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49B448-D55F-41AA-A15A-036405E84CB8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5419969"/>
      </p:ext>
    </p:extLst>
  </p:cSld>
  <p:clrMapOvr>
    <a:masterClrMapping/>
  </p:clrMapOvr>
  <p:transition>
    <p:zoom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6339F-80C3-4B80-991A-80A44958BD16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1853670"/>
      </p:ext>
    </p:extLst>
  </p:cSld>
  <p:clrMapOvr>
    <a:masterClrMapping/>
  </p:clrMapOvr>
  <p:transition>
    <p:zoom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D1831-4394-4971-9CE2-466E898C6C2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7989040"/>
      </p:ext>
    </p:extLst>
  </p:cSld>
  <p:clrMapOvr>
    <a:masterClrMapping/>
  </p:clrMapOvr>
  <p:transition>
    <p:zoom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147EE-2799-4E30-B5D2-E68DA796C298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656514"/>
      </p:ext>
    </p:extLst>
  </p:cSld>
  <p:clrMapOvr>
    <a:masterClrMapping/>
  </p:clrMapOvr>
  <p:transition>
    <p:zoom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813DEB-7067-40BB-ACDB-A5E29D98FECD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819036"/>
      </p:ext>
    </p:extLst>
  </p:cSld>
  <p:clrMapOvr>
    <a:masterClrMapping/>
  </p:clrMapOvr>
  <p:transition>
    <p:zoom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F8DA2-5119-4946-A83F-580FEF87FFD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7406285"/>
      </p:ext>
    </p:extLst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C7FAC-1CE9-4959-B189-229C1A37D99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8033245"/>
      </p:ext>
    </p:extLst>
  </p:cSld>
  <p:clrMapOvr>
    <a:masterClrMapping/>
  </p:clrMapOvr>
  <p:transition spd="slow">
    <p:split orient="vert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678C9-8D6D-4604-BFCF-12024979396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209559"/>
      </p:ext>
    </p:extLst>
  </p:cSld>
  <p:clrMapOvr>
    <a:masterClrMapping/>
  </p:clrMapOvr>
  <p:transition>
    <p:zoom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DC09CD-0AFB-4014-88E8-BC54DADF560B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604622"/>
      </p:ext>
    </p:extLst>
  </p:cSld>
  <p:clrMapOvr>
    <a:masterClrMapping/>
  </p:clrMapOvr>
  <p:transition>
    <p:zoom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DBC8F-DAC2-4606-BF57-E1C03E5F079F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243222"/>
      </p:ext>
    </p:extLst>
  </p:cSld>
  <p:clrMapOvr>
    <a:masterClrMapping/>
  </p:clrMapOvr>
  <p:transition>
    <p:zoom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518355-E574-4395-864F-6433F2931C78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224451"/>
      </p:ext>
    </p:extLst>
  </p:cSld>
  <p:clrMapOvr>
    <a:masterClrMapping/>
  </p:clrMapOvr>
  <p:transition>
    <p:zoom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3A31D-D68E-40E7-ACF1-C8BAA2ED9D14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818620"/>
      </p:ext>
    </p:extLst>
  </p:cSld>
  <p:clrMapOvr>
    <a:masterClrMapping/>
  </p:clrMapOvr>
  <p:transition>
    <p:zoom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D180B-328B-43BC-8BA1-BF42E688EBD5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9561173"/>
      </p:ext>
    </p:extLst>
  </p:cSld>
  <p:clrMapOvr>
    <a:masterClrMapping/>
  </p:clrMapOvr>
  <p:transition>
    <p:zoom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 defTabSz="914400">
              <a:buSzTx/>
              <a:defRPr/>
            </a:lvl1pPr>
          </a:lstStyle>
          <a:p>
            <a:pPr>
              <a:defRPr/>
            </a:pPr>
            <a:fld id="{F265D4EA-6DE6-4DF0-88A0-1FC71578AD38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5491720"/>
      </p:ext>
    </p:extLst>
  </p:cSld>
  <p:clrMapOvr>
    <a:masterClrMapping/>
  </p:clrMapOvr>
  <p:transition spd="slow">
    <p:split orient="vert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 defTabSz="914400">
              <a:buSzTx/>
              <a:defRPr/>
            </a:lvl1pPr>
          </a:lstStyle>
          <a:p>
            <a:pPr>
              <a:defRPr/>
            </a:pPr>
            <a:fld id="{B3CE9482-2549-433B-B6A6-B8F17FD4071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308349"/>
      </p:ext>
    </p:extLst>
  </p:cSld>
  <p:clrMapOvr>
    <a:masterClrMapping/>
  </p:clrMapOvr>
  <p:transition spd="slow">
    <p:split orient="vert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 defTabSz="914400">
              <a:buSzTx/>
              <a:defRPr/>
            </a:lvl1pPr>
          </a:lstStyle>
          <a:p>
            <a:pPr>
              <a:defRPr/>
            </a:pPr>
            <a:fld id="{B0F3588F-004C-4320-A95B-2A35C56475AD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1643164"/>
      </p:ext>
    </p:extLst>
  </p:cSld>
  <p:clrMapOvr>
    <a:masterClrMapping/>
  </p:clrMapOvr>
  <p:transition spd="slow">
    <p:split orient="vert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7012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 defTabSz="914400">
              <a:buSzTx/>
              <a:defRPr/>
            </a:lvl1pPr>
          </a:lstStyle>
          <a:p>
            <a:pPr>
              <a:defRPr/>
            </a:pPr>
            <a:fld id="{7DDA63AA-311B-47A5-8D64-6BF85E8F4C9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1143894"/>
      </p:ext>
    </p:extLst>
  </p:cSld>
  <p:clrMapOvr>
    <a:masterClrMapping/>
  </p:clrMapOvr>
  <p:transition spd="slow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7012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54A9D-2707-41DE-8DB8-06F1049F886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5671097"/>
      </p:ext>
    </p:extLst>
  </p:cSld>
  <p:clrMapOvr>
    <a:masterClrMapping/>
  </p:clrMapOvr>
  <p:transition spd="slow">
    <p:split orient="vert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 defTabSz="914400">
              <a:buSzTx/>
              <a:defRPr/>
            </a:lvl1pPr>
          </a:lstStyle>
          <a:p>
            <a:pPr>
              <a:defRPr/>
            </a:pPr>
            <a:fld id="{18476AF7-732D-4E18-BFC8-A601DBEAC8D7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2079387"/>
      </p:ext>
    </p:extLst>
  </p:cSld>
  <p:clrMapOvr>
    <a:masterClrMapping/>
  </p:clrMapOvr>
  <p:transition spd="slow">
    <p:split orient="vert"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 defTabSz="914400">
              <a:buSzTx/>
              <a:defRPr/>
            </a:lvl1pPr>
          </a:lstStyle>
          <a:p>
            <a:pPr>
              <a:defRPr/>
            </a:pPr>
            <a:fld id="{3455F47B-37D9-4471-AA0D-1817DB9336B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2630649"/>
      </p:ext>
    </p:extLst>
  </p:cSld>
  <p:clrMapOvr>
    <a:masterClrMapping/>
  </p:clrMapOvr>
  <p:transition spd="slow">
    <p:split orient="vert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 defTabSz="914400">
              <a:buSzTx/>
              <a:defRPr/>
            </a:lvl1pPr>
          </a:lstStyle>
          <a:p>
            <a:pPr>
              <a:defRPr/>
            </a:pPr>
            <a:fld id="{D32B4C08-6166-46BE-A0BF-841B9D32A6C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5862477"/>
      </p:ext>
    </p:extLst>
  </p:cSld>
  <p:clrMapOvr>
    <a:masterClrMapping/>
  </p:clrMapOvr>
  <p:transition spd="slow">
    <p:split orient="vert"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 defTabSz="914400">
              <a:buSzTx/>
              <a:defRPr/>
            </a:lvl1pPr>
          </a:lstStyle>
          <a:p>
            <a:pPr>
              <a:defRPr/>
            </a:pPr>
            <a:fld id="{38C93A31-2697-4807-9672-D48631A5A12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3182166"/>
      </p:ext>
    </p:extLst>
  </p:cSld>
  <p:clrMapOvr>
    <a:masterClrMapping/>
  </p:clrMapOvr>
  <p:transition spd="slow">
    <p:split orient="vert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 defTabSz="914400">
              <a:buSzTx/>
              <a:defRPr/>
            </a:lvl1pPr>
          </a:lstStyle>
          <a:p>
            <a:pPr>
              <a:defRPr/>
            </a:pPr>
            <a:fld id="{F9E86FD8-6FCE-43C0-A53F-53814D9CD2F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1994477"/>
      </p:ext>
    </p:extLst>
  </p:cSld>
  <p:clrMapOvr>
    <a:masterClrMapping/>
  </p:clrMapOvr>
  <p:transition spd="slow">
    <p:split orient="vert"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 defTabSz="914400">
              <a:buSzTx/>
              <a:defRPr/>
            </a:lvl1pPr>
          </a:lstStyle>
          <a:p>
            <a:pPr>
              <a:defRPr/>
            </a:pPr>
            <a:fld id="{C5153178-2DFE-4721-9CB2-AAF8FED90867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3019454"/>
      </p:ext>
    </p:extLst>
  </p:cSld>
  <p:clrMapOvr>
    <a:masterClrMapping/>
  </p:clrMapOvr>
  <p:transition spd="slow">
    <p:split orient="vert"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7813" y="128588"/>
            <a:ext cx="2055812" cy="5994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8213" cy="5994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 defTabSz="914400">
              <a:buSzTx/>
              <a:defRPr/>
            </a:lvl1pPr>
          </a:lstStyle>
          <a:p>
            <a:pPr>
              <a:defRPr/>
            </a:pPr>
            <a:fld id="{FFC563B9-7B02-4F09-8B78-5D563497CF99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9441038"/>
      </p:ext>
    </p:extLst>
  </p:cSld>
  <p:clrMapOvr>
    <a:masterClrMapping/>
  </p:clrMapOvr>
  <p:transition spd="slow">
    <p:split orient="vert"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6795D-0FAD-45ED-8C1E-13E05B9E4A27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049774"/>
      </p:ext>
    </p:extLst>
  </p:cSld>
  <p:clrMapOvr>
    <a:masterClrMapping/>
  </p:clrMapOvr>
  <p:transition>
    <p:zoom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0DEAC-9E8D-4E24-8B4B-17B177375AE6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597892"/>
      </p:ext>
    </p:extLst>
  </p:cSld>
  <p:clrMapOvr>
    <a:masterClrMapping/>
  </p:clrMapOvr>
  <p:transition>
    <p:zoom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CAE9C-CBE5-478F-9AC2-17ED2D0BFBB9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942441"/>
      </p:ext>
    </p:extLst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F02B9-420C-4DCC-A0A5-BB80A8A54A4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9646884"/>
      </p:ext>
    </p:extLst>
  </p:cSld>
  <p:clrMapOvr>
    <a:masterClrMapping/>
  </p:clrMapOvr>
  <p:transition spd="slow">
    <p:split orient="vert"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5B221-E6D0-4AFD-91CC-8B1B763AF5D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669835"/>
      </p:ext>
    </p:extLst>
  </p:cSld>
  <p:clrMapOvr>
    <a:masterClrMapping/>
  </p:clrMapOvr>
  <p:transition>
    <p:zoom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52E25-5DE7-4744-AF23-A15B0FF30094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093492"/>
      </p:ext>
    </p:extLst>
  </p:cSld>
  <p:clrMapOvr>
    <a:masterClrMapping/>
  </p:clrMapOvr>
  <p:transition>
    <p:zoom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63348E-3E13-4FD7-BBCF-859AADEB09F7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11959"/>
      </p:ext>
    </p:extLst>
  </p:cSld>
  <p:clrMapOvr>
    <a:masterClrMapping/>
  </p:clrMapOvr>
  <p:transition>
    <p:zoom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FE7E8-8661-4243-B873-DB672EFFB3D0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1794374"/>
      </p:ext>
    </p:extLst>
  </p:cSld>
  <p:clrMapOvr>
    <a:masterClrMapping/>
  </p:clrMapOvr>
  <p:transition>
    <p:zoom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1AB67-87B9-43AC-8BEB-259D28CD0259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3135465"/>
      </p:ext>
    </p:extLst>
  </p:cSld>
  <p:clrMapOvr>
    <a:masterClrMapping/>
  </p:clrMapOvr>
  <p:transition>
    <p:zoom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12060-737E-4F03-A212-09689A443004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716466"/>
      </p:ext>
    </p:extLst>
  </p:cSld>
  <p:clrMapOvr>
    <a:masterClrMapping/>
  </p:clrMapOvr>
  <p:transition>
    <p:zoom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38BA2B-6E77-41A8-812F-C21184088203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419450"/>
      </p:ext>
    </p:extLst>
  </p:cSld>
  <p:clrMapOvr>
    <a:masterClrMapping/>
  </p:clrMapOvr>
  <p:transition>
    <p:zoom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90E49-30FA-4007-8EC8-BF984BCB8AAE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605299"/>
      </p:ext>
    </p:extLst>
  </p:cSld>
  <p:clrMapOvr>
    <a:masterClrMapping/>
  </p:clrMapOvr>
  <p:transition>
    <p:zoom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506785-7EC5-4977-9C16-4633253C32EB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193593"/>
      </p:ext>
    </p:extLst>
  </p:cSld>
  <p:clrMapOvr>
    <a:masterClrMapping/>
  </p:clrMapOvr>
  <p:transition>
    <p:zoom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51F386-434D-4776-9F89-D984E01FEED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956128"/>
      </p:ext>
    </p:extLst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416CD-2774-4DAA-9AA9-E95B5589FC1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1833226"/>
      </p:ext>
    </p:extLst>
  </p:cSld>
  <p:clrMapOvr>
    <a:masterClrMapping/>
  </p:clrMapOvr>
  <p:transition spd="slow">
    <p:split orient="vert"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A08D26-955A-4261-A1CF-4A407CEF9AC1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2233156"/>
      </p:ext>
    </p:extLst>
  </p:cSld>
  <p:clrMapOvr>
    <a:masterClrMapping/>
  </p:clrMapOvr>
  <p:transition>
    <p:zoom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C1FD6C-E02D-4C03-AE20-354B843E3849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558258"/>
      </p:ext>
    </p:extLst>
  </p:cSld>
  <p:clrMapOvr>
    <a:masterClrMapping/>
  </p:clrMapOvr>
  <p:transition>
    <p:zoom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1BFDB-E571-4DD0-BBDA-A277B56D287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123944"/>
      </p:ext>
    </p:extLst>
  </p:cSld>
  <p:clrMapOvr>
    <a:masterClrMapping/>
  </p:clrMapOvr>
  <p:transition>
    <p:zoom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49A75-D37A-42C6-B7B1-7D4FF9AAF09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9340910"/>
      </p:ext>
    </p:extLst>
  </p:cSld>
  <p:clrMapOvr>
    <a:masterClrMapping/>
  </p:clrMapOvr>
  <p:transition>
    <p:zoom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6CB1B0-C2D2-4378-9EEC-CC1067892715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301490"/>
      </p:ext>
    </p:extLst>
  </p:cSld>
  <p:clrMapOvr>
    <a:masterClrMapping/>
  </p:clrMapOvr>
  <p:transition>
    <p:zoom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FD457-0C7F-4C9B-A6CA-E559686F3F1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716922"/>
      </p:ext>
    </p:extLst>
  </p:cSld>
  <p:clrMapOvr>
    <a:masterClrMapping/>
  </p:clrMapOvr>
  <p:transition>
    <p:zoom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874C7-0470-473F-8B3B-B07E39151350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9487885"/>
      </p:ext>
    </p:extLst>
  </p:cSld>
  <p:clrMapOvr>
    <a:masterClrMapping/>
  </p:clrMapOvr>
  <p:transition>
    <p:zoom/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88669-9338-41DF-94FF-8C70A7F1F74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429479"/>
      </p:ext>
    </p:extLst>
  </p:cSld>
  <p:clrMapOvr>
    <a:masterClrMapping/>
  </p:clrMapOvr>
  <p:transition>
    <p:zoom/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4A2B2-9B60-4056-AD38-87B93C6718B3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279095"/>
      </p:ext>
    </p:extLst>
  </p:cSld>
  <p:clrMapOvr>
    <a:masterClrMapping/>
  </p:clrMapOvr>
  <p:transition>
    <p:zoom/>
  </p:transition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FEB5C-CBEA-46C1-94B6-7A4A200BDF2B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5348550"/>
      </p:ext>
    </p:extLst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962DC-211E-4987-B33A-4CEC1F7E22F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1281543"/>
      </p:ext>
    </p:extLst>
  </p:cSld>
  <p:clrMapOvr>
    <a:masterClrMapping/>
  </p:clrMapOvr>
  <p:transition spd="slow">
    <p:split orient="vert"/>
  </p:transition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68B89-EAD6-4AC0-81CA-92498A67FE93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5604975"/>
      </p:ext>
    </p:extLst>
  </p:cSld>
  <p:clrMapOvr>
    <a:masterClrMapping/>
  </p:clrMapOvr>
  <p:transition>
    <p:zoom/>
  </p:transition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51F386-434D-4776-9F89-D984E01FEED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595572"/>
      </p:ext>
    </p:extLst>
  </p:cSld>
  <p:clrMapOvr>
    <a:masterClrMapping/>
  </p:clrMapOvr>
  <p:transition>
    <p:zoom/>
  </p:transition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A08D26-955A-4261-A1CF-4A407CEF9AC1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6012125"/>
      </p:ext>
    </p:extLst>
  </p:cSld>
  <p:clrMapOvr>
    <a:masterClrMapping/>
  </p:clrMapOvr>
  <p:transition>
    <p:zoom/>
  </p:transition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C1FD6C-E02D-4C03-AE20-354B843E3849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648314"/>
      </p:ext>
    </p:extLst>
  </p:cSld>
  <p:clrMapOvr>
    <a:masterClrMapping/>
  </p:clrMapOvr>
  <p:transition>
    <p:zoom/>
  </p:transition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1BFDB-E571-4DD0-BBDA-A277B56D287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4144127"/>
      </p:ext>
    </p:extLst>
  </p:cSld>
  <p:clrMapOvr>
    <a:masterClrMapping/>
  </p:clrMapOvr>
  <p:transition>
    <p:zoom/>
  </p:transition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49A75-D37A-42C6-B7B1-7D4FF9AAF09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734296"/>
      </p:ext>
    </p:extLst>
  </p:cSld>
  <p:clrMapOvr>
    <a:masterClrMapping/>
  </p:clrMapOvr>
  <p:transition>
    <p:zoom/>
  </p:transition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6CB1B0-C2D2-4378-9EEC-CC1067892715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3898336"/>
      </p:ext>
    </p:extLst>
  </p:cSld>
  <p:clrMapOvr>
    <a:masterClrMapping/>
  </p:clrMapOvr>
  <p:transition>
    <p:zoom/>
  </p:transition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FD457-0C7F-4C9B-A6CA-E559686F3F1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6245815"/>
      </p:ext>
    </p:extLst>
  </p:cSld>
  <p:clrMapOvr>
    <a:masterClrMapping/>
  </p:clrMapOvr>
  <p:transition>
    <p:zoom/>
  </p:transition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874C7-0470-473F-8B3B-B07E39151350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626069"/>
      </p:ext>
    </p:extLst>
  </p:cSld>
  <p:clrMapOvr>
    <a:masterClrMapping/>
  </p:clrMapOvr>
  <p:transition>
    <p:zoom/>
  </p:transition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88669-9338-41DF-94FF-8C70A7F1F74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2992720"/>
      </p:ext>
    </p:extLst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6F203-13AA-48C8-95F7-1C4267C7E1E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1597166"/>
      </p:ext>
    </p:extLst>
  </p:cSld>
  <p:clrMapOvr>
    <a:masterClrMapping/>
  </p:clrMapOvr>
  <p:transition spd="slow">
    <p:split orient="vert"/>
  </p:transition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4A2B2-9B60-4056-AD38-87B93C6718B3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0587594"/>
      </p:ext>
    </p:extLst>
  </p:cSld>
  <p:clrMapOvr>
    <a:masterClrMapping/>
  </p:clrMapOvr>
  <p:transition>
    <p:zoom/>
  </p:transition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FEB5C-CBEA-46C1-94B6-7A4A200BDF2B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41392"/>
      </p:ext>
    </p:extLst>
  </p:cSld>
  <p:clrMapOvr>
    <a:masterClrMapping/>
  </p:clrMapOvr>
  <p:transition>
    <p:zoom/>
  </p:transition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68B89-EAD6-4AC0-81CA-92498A67FE93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888206"/>
      </p:ext>
    </p:extLst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4BFD7-25B8-4D8C-94D9-712D459B7E19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9828571"/>
      </p:ext>
    </p:extLst>
  </p:cSld>
  <p:clrMapOvr>
    <a:masterClrMapping/>
  </p:clrMapOvr>
  <p:transition spd="slow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slideLayout" Target="../slideLayouts/slideLayout58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6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5.xml"/><Relationship Id="rId12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0.xml"/><Relationship Id="rId1" Type="http://schemas.openxmlformats.org/officeDocument/2006/relationships/slideLayout" Target="../slideLayouts/slideLayout59.xml"/><Relationship Id="rId6" Type="http://schemas.openxmlformats.org/officeDocument/2006/relationships/slideLayout" Target="../slideLayouts/slideLayout64.xml"/><Relationship Id="rId11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3.xml"/><Relationship Id="rId10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2.xml"/><Relationship Id="rId9" Type="http://schemas.openxmlformats.org/officeDocument/2006/relationships/slideLayout" Target="../slideLayouts/slideLayout67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8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12" Type="http://schemas.openxmlformats.org/officeDocument/2006/relationships/slideLayout" Target="../slideLayouts/slideLayout82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11" Type="http://schemas.openxmlformats.org/officeDocument/2006/relationships/slideLayout" Target="../slideLayouts/slideLayout81.xml"/><Relationship Id="rId5" Type="http://schemas.openxmlformats.org/officeDocument/2006/relationships/slideLayout" Target="../slideLayouts/slideLayout75.xml"/><Relationship Id="rId10" Type="http://schemas.openxmlformats.org/officeDocument/2006/relationships/slideLayout" Target="../slideLayouts/slideLayout80.xml"/><Relationship Id="rId4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  <a:alpha val="2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6425" cy="143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smtClean="0"/>
              <a:t>Klepněte pro úpravu formátu titulního textu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6425" cy="4522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smtClean="0"/>
              <a:t>Klepněte pro úpravu formátu textu osnovy</a:t>
            </a:r>
          </a:p>
          <a:p>
            <a:pPr lvl="1"/>
            <a:r>
              <a:rPr lang="en-GB" altLang="cs-CZ" smtClean="0"/>
              <a:t>Druhá úroveň</a:t>
            </a:r>
          </a:p>
          <a:p>
            <a:pPr lvl="2"/>
            <a:r>
              <a:rPr lang="en-GB" altLang="cs-CZ" smtClean="0"/>
              <a:t>Třetí úroveň</a:t>
            </a:r>
          </a:p>
          <a:p>
            <a:pPr lvl="3"/>
            <a:r>
              <a:rPr lang="en-GB" altLang="cs-CZ" smtClean="0"/>
              <a:t>Čtvrtá úroveň osnovy</a:t>
            </a:r>
          </a:p>
          <a:p>
            <a:pPr lvl="4"/>
            <a:r>
              <a:rPr lang="en-GB" altLang="cs-CZ" smtClean="0"/>
              <a:t>Pátá úroveň osnovy</a:t>
            </a:r>
          </a:p>
          <a:p>
            <a:pPr lvl="4"/>
            <a:r>
              <a:rPr lang="en-GB" altLang="cs-CZ" smtClean="0"/>
              <a:t>Šestá úroveň</a:t>
            </a:r>
          </a:p>
          <a:p>
            <a:pPr lvl="4"/>
            <a:r>
              <a:rPr lang="en-GB" altLang="cs-CZ" smtClean="0"/>
              <a:t>Sedmá úroveň</a:t>
            </a:r>
          </a:p>
          <a:p>
            <a:pPr lvl="4"/>
            <a:r>
              <a:rPr lang="en-GB" altLang="cs-CZ" smtClean="0"/>
              <a:t>Osmá úroveň textu</a:t>
            </a:r>
          </a:p>
          <a:p>
            <a:pPr lvl="4"/>
            <a:r>
              <a:rPr lang="en-GB" altLang="cs-CZ" smtClean="0"/>
              <a:t>Devátá úroveň</a:t>
            </a:r>
          </a:p>
        </p:txBody>
      </p:sp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dirty="0"/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dirty="0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0425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1pPr>
          </a:lstStyle>
          <a:p>
            <a:pPr>
              <a:defRPr/>
            </a:pPr>
            <a:fld id="{114E40DE-9AB9-4586-AF09-8E9853DA97D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</p:sldLayoutIdLst>
  <p:transition spd="slow">
    <p:split orient="vert"/>
  </p:transition>
  <p:hf hdr="0" ftr="0" dt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Microsoft YaHei" charset="-122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Microsoft YaHei" charset="-122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Microsoft YaHei" charset="-122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Microsoft YaHei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b="0">
                <a:solidFill>
                  <a:schemeClr val="tx1"/>
                </a:solidFill>
              </a:defRPr>
            </a:lvl1pPr>
          </a:lstStyle>
          <a:p>
            <a:pPr defTabSz="914400">
              <a:buClrTx/>
              <a:buSzTx/>
              <a:buFontTx/>
              <a:buNone/>
              <a:defRPr/>
            </a:pPr>
            <a:endParaRPr lang="cs-CZ" sz="1400">
              <a:solidFill>
                <a:srgbClr val="000000"/>
              </a:solidFill>
              <a:ea typeface="+mn-ea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b="0">
                <a:solidFill>
                  <a:schemeClr val="tx1"/>
                </a:solidFill>
              </a:defRPr>
            </a:lvl1pPr>
          </a:lstStyle>
          <a:p>
            <a:pPr defTabSz="914400">
              <a:buClrTx/>
              <a:buSzTx/>
              <a:buFontTx/>
              <a:buNone/>
              <a:defRPr/>
            </a:pPr>
            <a:endParaRPr lang="cs-CZ" sz="1400">
              <a:solidFill>
                <a:srgbClr val="000000"/>
              </a:solidFill>
              <a:ea typeface="+mn-ea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b="0">
                <a:solidFill>
                  <a:schemeClr val="tx1"/>
                </a:solidFill>
              </a:defRPr>
            </a:lvl1pPr>
          </a:lstStyle>
          <a:p>
            <a:pPr defTabSz="914400">
              <a:buClrTx/>
              <a:buSzTx/>
              <a:buFontTx/>
              <a:buNone/>
              <a:defRPr/>
            </a:pPr>
            <a:fld id="{65A8B8BD-E069-410B-90A6-34911ECBDA59}" type="slidenum">
              <a:rPr lang="cs-CZ" sz="1400">
                <a:solidFill>
                  <a:srgbClr val="000000"/>
                </a:solidFill>
                <a:ea typeface="+mn-ea"/>
              </a:rPr>
              <a:pPr defTabSz="914400">
                <a:buClrTx/>
                <a:buSzTx/>
                <a:buFontTx/>
                <a:buNone/>
                <a:defRPr/>
              </a:pPr>
              <a:t>‹#›</a:t>
            </a:fld>
            <a:endParaRPr lang="cs-CZ" sz="1400">
              <a:solidFill>
                <a:srgbClr val="000000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92349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  <p:sldLayoutId id="2147483811" r:id="rId12"/>
  </p:sldLayoutIdLst>
  <p:transition>
    <p:zoom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b="0">
                <a:solidFill>
                  <a:schemeClr val="tx1"/>
                </a:solidFill>
              </a:defRPr>
            </a:lvl1pPr>
          </a:lstStyle>
          <a:p>
            <a:pPr defTabSz="914400">
              <a:buClrTx/>
              <a:buSzTx/>
              <a:buFontTx/>
              <a:buNone/>
              <a:defRPr/>
            </a:pPr>
            <a:endParaRPr lang="cs-CZ" sz="1400">
              <a:solidFill>
                <a:srgbClr val="000000"/>
              </a:solidFill>
              <a:ea typeface="+mn-ea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b="0">
                <a:solidFill>
                  <a:schemeClr val="tx1"/>
                </a:solidFill>
              </a:defRPr>
            </a:lvl1pPr>
          </a:lstStyle>
          <a:p>
            <a:pPr defTabSz="914400">
              <a:buClrTx/>
              <a:buSzTx/>
              <a:buFontTx/>
              <a:buNone/>
              <a:defRPr/>
            </a:pPr>
            <a:endParaRPr lang="cs-CZ" sz="1400">
              <a:solidFill>
                <a:srgbClr val="000000"/>
              </a:solidFill>
              <a:ea typeface="+mn-ea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b="0">
                <a:solidFill>
                  <a:schemeClr val="tx1"/>
                </a:solidFill>
              </a:defRPr>
            </a:lvl1pPr>
          </a:lstStyle>
          <a:p>
            <a:pPr defTabSz="914400">
              <a:buClrTx/>
              <a:buSzTx/>
              <a:buFontTx/>
              <a:buNone/>
              <a:defRPr/>
            </a:pPr>
            <a:fld id="{65A8B8BD-E069-410B-90A6-34911ECBDA59}" type="slidenum">
              <a:rPr lang="cs-CZ" sz="1400">
                <a:solidFill>
                  <a:srgbClr val="000000"/>
                </a:solidFill>
                <a:ea typeface="+mn-ea"/>
              </a:rPr>
              <a:pPr defTabSz="914400">
                <a:buClrTx/>
                <a:buSzTx/>
                <a:buFontTx/>
                <a:buNone/>
                <a:defRPr/>
              </a:pPr>
              <a:t>‹#›</a:t>
            </a:fld>
            <a:endParaRPr lang="cs-CZ" sz="1400">
              <a:solidFill>
                <a:srgbClr val="000000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794624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14" r:id="rId2"/>
    <p:sldLayoutId id="2147483815" r:id="rId3"/>
    <p:sldLayoutId id="2147483816" r:id="rId4"/>
    <p:sldLayoutId id="2147483817" r:id="rId5"/>
    <p:sldLayoutId id="2147483818" r:id="rId6"/>
    <p:sldLayoutId id="2147483819" r:id="rId7"/>
    <p:sldLayoutId id="2147483820" r:id="rId8"/>
    <p:sldLayoutId id="2147483821" r:id="rId9"/>
    <p:sldLayoutId id="2147483822" r:id="rId10"/>
    <p:sldLayoutId id="2147483823" r:id="rId11"/>
    <p:sldLayoutId id="2147483824" r:id="rId12"/>
  </p:sldLayoutIdLst>
  <p:transition>
    <p:zoom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6425" cy="143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smtClean="0"/>
              <a:t>Klepněte pro úpravu formátu titulního textu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6425" cy="4522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smtClean="0"/>
              <a:t>Klepněte pro úpravu formátu textu osnovy</a:t>
            </a:r>
          </a:p>
          <a:p>
            <a:pPr lvl="1"/>
            <a:r>
              <a:rPr lang="en-GB" altLang="cs-CZ" smtClean="0"/>
              <a:t>Druhá úroveň</a:t>
            </a:r>
          </a:p>
          <a:p>
            <a:pPr lvl="2"/>
            <a:r>
              <a:rPr lang="en-GB" altLang="cs-CZ" smtClean="0"/>
              <a:t>Třetí úroveň</a:t>
            </a:r>
          </a:p>
          <a:p>
            <a:pPr lvl="3"/>
            <a:r>
              <a:rPr lang="en-GB" altLang="cs-CZ" smtClean="0"/>
              <a:t>Čtvrtá úroveň osnovy</a:t>
            </a:r>
          </a:p>
          <a:p>
            <a:pPr lvl="4"/>
            <a:r>
              <a:rPr lang="en-GB" altLang="cs-CZ" smtClean="0"/>
              <a:t>Pátá úroveň osnovy</a:t>
            </a:r>
          </a:p>
          <a:p>
            <a:pPr lvl="4"/>
            <a:r>
              <a:rPr lang="en-GB" altLang="cs-CZ" smtClean="0"/>
              <a:t>Šestá úroveň</a:t>
            </a:r>
          </a:p>
          <a:p>
            <a:pPr lvl="4"/>
            <a:r>
              <a:rPr lang="en-GB" altLang="cs-CZ" smtClean="0"/>
              <a:t>Sedmá úroveň</a:t>
            </a:r>
          </a:p>
          <a:p>
            <a:pPr lvl="4"/>
            <a:r>
              <a:rPr lang="en-GB" altLang="cs-CZ" smtClean="0"/>
              <a:t>Osmá úroveň textu</a:t>
            </a:r>
          </a:p>
          <a:p>
            <a:pPr lvl="4"/>
            <a:r>
              <a:rPr lang="en-GB" altLang="cs-CZ" smtClean="0"/>
              <a:t>Devátá úroveň</a:t>
            </a:r>
          </a:p>
        </p:txBody>
      </p:sp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defTabSz="449263" eaLnBrk="0" hangingPunct="0">
              <a:defRPr sz="1400" b="1">
                <a:solidFill>
                  <a:srgbClr val="540FB1"/>
                </a:solidFill>
                <a:latin typeface="Arial" charset="0"/>
              </a:defRPr>
            </a:lvl1pPr>
            <a:lvl2pPr marL="742950" indent="-285750" defTabSz="449263" eaLnBrk="0" hangingPunct="0">
              <a:defRPr sz="1400" b="1">
                <a:solidFill>
                  <a:srgbClr val="540FB1"/>
                </a:solidFill>
                <a:latin typeface="Arial" charset="0"/>
              </a:defRPr>
            </a:lvl2pPr>
            <a:lvl3pPr marL="1143000" indent="-228600" defTabSz="449263" eaLnBrk="0" hangingPunct="0">
              <a:defRPr sz="1400" b="1">
                <a:solidFill>
                  <a:srgbClr val="540FB1"/>
                </a:solidFill>
                <a:latin typeface="Arial" charset="0"/>
              </a:defRPr>
            </a:lvl3pPr>
            <a:lvl4pPr marL="1600200" indent="-228600" defTabSz="449263" eaLnBrk="0" hangingPunct="0">
              <a:defRPr sz="1400" b="1">
                <a:solidFill>
                  <a:srgbClr val="540FB1"/>
                </a:solidFill>
                <a:latin typeface="Arial" charset="0"/>
              </a:defRPr>
            </a:lvl4pPr>
            <a:lvl5pPr marL="2057400" indent="-228600" defTabSz="449263" eaLnBrk="0" hangingPunct="0">
              <a:defRPr sz="1400" b="1">
                <a:solidFill>
                  <a:srgbClr val="540FB1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defRPr sz="1400" b="1">
                <a:solidFill>
                  <a:srgbClr val="540FB1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defRPr sz="1400" b="1">
                <a:solidFill>
                  <a:srgbClr val="540FB1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defRPr sz="1400" b="1">
                <a:solidFill>
                  <a:srgbClr val="540FB1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defRPr sz="1400" b="1">
                <a:solidFill>
                  <a:srgbClr val="540FB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cs-CZ" altLang="cs-CZ" sz="2800" smtClean="0">
              <a:solidFill>
                <a:srgbClr val="FFFFFF"/>
              </a:solidFill>
              <a:ea typeface="Microsoft YaHei"/>
            </a:endParaRPr>
          </a:p>
        </p:txBody>
      </p:sp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defTabSz="449263" eaLnBrk="0" hangingPunct="0">
              <a:defRPr sz="1400" b="1">
                <a:solidFill>
                  <a:srgbClr val="540FB1"/>
                </a:solidFill>
                <a:latin typeface="Arial" charset="0"/>
              </a:defRPr>
            </a:lvl1pPr>
            <a:lvl2pPr marL="742950" indent="-285750" defTabSz="449263" eaLnBrk="0" hangingPunct="0">
              <a:defRPr sz="1400" b="1">
                <a:solidFill>
                  <a:srgbClr val="540FB1"/>
                </a:solidFill>
                <a:latin typeface="Arial" charset="0"/>
              </a:defRPr>
            </a:lvl2pPr>
            <a:lvl3pPr marL="1143000" indent="-228600" defTabSz="449263" eaLnBrk="0" hangingPunct="0">
              <a:defRPr sz="1400" b="1">
                <a:solidFill>
                  <a:srgbClr val="540FB1"/>
                </a:solidFill>
                <a:latin typeface="Arial" charset="0"/>
              </a:defRPr>
            </a:lvl3pPr>
            <a:lvl4pPr marL="1600200" indent="-228600" defTabSz="449263" eaLnBrk="0" hangingPunct="0">
              <a:defRPr sz="1400" b="1">
                <a:solidFill>
                  <a:srgbClr val="540FB1"/>
                </a:solidFill>
                <a:latin typeface="Arial" charset="0"/>
              </a:defRPr>
            </a:lvl4pPr>
            <a:lvl5pPr marL="2057400" indent="-228600" defTabSz="449263" eaLnBrk="0" hangingPunct="0">
              <a:defRPr sz="1400" b="1">
                <a:solidFill>
                  <a:srgbClr val="540FB1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defRPr sz="1400" b="1">
                <a:solidFill>
                  <a:srgbClr val="540FB1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defRPr sz="1400" b="1">
                <a:solidFill>
                  <a:srgbClr val="540FB1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defRPr sz="1400" b="1">
                <a:solidFill>
                  <a:srgbClr val="540FB1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defRPr sz="1400" b="1">
                <a:solidFill>
                  <a:srgbClr val="540FB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cs-CZ" altLang="cs-CZ" sz="2800" smtClean="0">
              <a:solidFill>
                <a:srgbClr val="FFFFFF"/>
              </a:solidFill>
              <a:ea typeface="Microsoft YaHei"/>
            </a:endParaRP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0425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defTabSz="449263">
              <a:spcBef>
                <a:spcPct val="0"/>
              </a:spcBef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1pPr>
          </a:lstStyle>
          <a:p>
            <a:pPr>
              <a:defRPr/>
            </a:pPr>
            <a:fld id="{911E4115-1867-472F-B8F9-F6E016C459D3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2725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6" r:id="rId1"/>
    <p:sldLayoutId id="2147483827" r:id="rId2"/>
    <p:sldLayoutId id="2147483828" r:id="rId3"/>
    <p:sldLayoutId id="2147483829" r:id="rId4"/>
    <p:sldLayoutId id="2147483830" r:id="rId5"/>
    <p:sldLayoutId id="2147483831" r:id="rId6"/>
    <p:sldLayoutId id="2147483832" r:id="rId7"/>
    <p:sldLayoutId id="2147483833" r:id="rId8"/>
    <p:sldLayoutId id="2147483834" r:id="rId9"/>
    <p:sldLayoutId id="2147483835" r:id="rId10"/>
    <p:sldLayoutId id="2147483836" r:id="rId11"/>
  </p:sldLayoutIdLst>
  <p:transition spd="slow">
    <p:split orient="vert"/>
  </p:transition>
  <p:hf hdr="0" ftr="0" dt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Microsoft YaHei" charset="-122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Microsoft YaHei" charset="-122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Microsoft YaHei" charset="-122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Microsoft YaHei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b="0">
                <a:solidFill>
                  <a:schemeClr val="tx1"/>
                </a:solidFill>
              </a:defRPr>
            </a:lvl1pPr>
          </a:lstStyle>
          <a:p>
            <a:pPr defTabSz="914400">
              <a:buClrTx/>
              <a:buSzTx/>
              <a:buFontTx/>
              <a:buNone/>
              <a:defRPr/>
            </a:pPr>
            <a:endParaRPr lang="cs-CZ" sz="1400">
              <a:solidFill>
                <a:srgbClr val="000000"/>
              </a:solidFill>
              <a:ea typeface="+mn-ea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b="0">
                <a:solidFill>
                  <a:schemeClr val="tx1"/>
                </a:solidFill>
              </a:defRPr>
            </a:lvl1pPr>
          </a:lstStyle>
          <a:p>
            <a:pPr defTabSz="914400">
              <a:buClrTx/>
              <a:buSzTx/>
              <a:buFontTx/>
              <a:buNone/>
              <a:defRPr/>
            </a:pPr>
            <a:endParaRPr lang="cs-CZ" sz="1400">
              <a:solidFill>
                <a:srgbClr val="000000"/>
              </a:solidFill>
              <a:ea typeface="+mn-ea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b="0">
                <a:solidFill>
                  <a:schemeClr val="tx1"/>
                </a:solidFill>
              </a:defRPr>
            </a:lvl1pPr>
          </a:lstStyle>
          <a:p>
            <a:pPr defTabSz="914400">
              <a:buClrTx/>
              <a:buSzTx/>
              <a:buFontTx/>
              <a:buNone/>
              <a:defRPr/>
            </a:pPr>
            <a:fld id="{3C72459D-E374-4517-8556-497B2A891A37}" type="slidenum">
              <a:rPr lang="cs-CZ" sz="1400">
                <a:solidFill>
                  <a:srgbClr val="000000"/>
                </a:solidFill>
                <a:ea typeface="+mn-ea"/>
              </a:rPr>
              <a:pPr defTabSz="914400">
                <a:buClrTx/>
                <a:buSzTx/>
                <a:buFontTx/>
                <a:buNone/>
                <a:defRPr/>
              </a:pPr>
              <a:t>‹#›</a:t>
            </a:fld>
            <a:endParaRPr lang="cs-CZ" sz="1400">
              <a:solidFill>
                <a:srgbClr val="000000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658946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  <p:sldLayoutId id="2147483858" r:id="rId8"/>
    <p:sldLayoutId id="2147483859" r:id="rId9"/>
    <p:sldLayoutId id="2147483860" r:id="rId10"/>
    <p:sldLayoutId id="2147483861" r:id="rId11"/>
    <p:sldLayoutId id="2147483862" r:id="rId12"/>
  </p:sldLayoutIdLst>
  <p:transition>
    <p:zoom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b="0">
                <a:solidFill>
                  <a:schemeClr val="tx1"/>
                </a:solidFill>
              </a:defRPr>
            </a:lvl1pPr>
          </a:lstStyle>
          <a:p>
            <a:pPr defTabSz="914400">
              <a:buClrTx/>
              <a:buSzTx/>
              <a:buFontTx/>
              <a:buNone/>
              <a:defRPr/>
            </a:pPr>
            <a:endParaRPr lang="cs-CZ" sz="1400">
              <a:solidFill>
                <a:srgbClr val="000000"/>
              </a:solidFill>
              <a:ea typeface="+mn-ea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b="0">
                <a:solidFill>
                  <a:schemeClr val="tx1"/>
                </a:solidFill>
              </a:defRPr>
            </a:lvl1pPr>
          </a:lstStyle>
          <a:p>
            <a:pPr defTabSz="914400">
              <a:buClrTx/>
              <a:buSzTx/>
              <a:buFontTx/>
              <a:buNone/>
              <a:defRPr/>
            </a:pPr>
            <a:endParaRPr lang="cs-CZ" sz="1400">
              <a:solidFill>
                <a:srgbClr val="000000"/>
              </a:solidFill>
              <a:ea typeface="+mn-ea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b="0">
                <a:solidFill>
                  <a:schemeClr val="tx1"/>
                </a:solidFill>
              </a:defRPr>
            </a:lvl1pPr>
          </a:lstStyle>
          <a:p>
            <a:pPr defTabSz="914400">
              <a:buClrTx/>
              <a:buSzTx/>
              <a:buFontTx/>
              <a:buNone/>
              <a:defRPr/>
            </a:pPr>
            <a:fld id="{638E0D87-F47E-4538-9EC4-1075CD5B05A8}" type="slidenum">
              <a:rPr lang="cs-CZ" sz="1400">
                <a:solidFill>
                  <a:srgbClr val="000000"/>
                </a:solidFill>
                <a:ea typeface="+mn-ea"/>
              </a:rPr>
              <a:pPr defTabSz="914400">
                <a:buClrTx/>
                <a:buSzTx/>
                <a:buFontTx/>
                <a:buNone/>
                <a:defRPr/>
              </a:pPr>
              <a:t>‹#›</a:t>
            </a:fld>
            <a:endParaRPr lang="cs-CZ" sz="1400">
              <a:solidFill>
                <a:srgbClr val="000000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10506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4" r:id="rId1"/>
    <p:sldLayoutId id="2147483865" r:id="rId2"/>
    <p:sldLayoutId id="2147483866" r:id="rId3"/>
    <p:sldLayoutId id="2147483867" r:id="rId4"/>
    <p:sldLayoutId id="2147483868" r:id="rId5"/>
    <p:sldLayoutId id="2147483869" r:id="rId6"/>
    <p:sldLayoutId id="2147483870" r:id="rId7"/>
    <p:sldLayoutId id="2147483871" r:id="rId8"/>
    <p:sldLayoutId id="2147483872" r:id="rId9"/>
    <p:sldLayoutId id="2147483873" r:id="rId10"/>
    <p:sldLayoutId id="2147483874" r:id="rId11"/>
    <p:sldLayoutId id="2147483875" r:id="rId12"/>
  </p:sldLayoutIdLst>
  <p:transition>
    <p:zoom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b="0">
                <a:solidFill>
                  <a:schemeClr val="tx1"/>
                </a:solidFill>
              </a:defRPr>
            </a:lvl1pPr>
          </a:lstStyle>
          <a:p>
            <a:pPr defTabSz="914400">
              <a:buClrTx/>
              <a:buSzTx/>
              <a:buFontTx/>
              <a:buNone/>
              <a:defRPr/>
            </a:pPr>
            <a:endParaRPr lang="cs-CZ" sz="1400">
              <a:solidFill>
                <a:srgbClr val="000000"/>
              </a:solidFill>
              <a:ea typeface="+mn-ea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b="0">
                <a:solidFill>
                  <a:schemeClr val="tx1"/>
                </a:solidFill>
              </a:defRPr>
            </a:lvl1pPr>
          </a:lstStyle>
          <a:p>
            <a:pPr defTabSz="914400">
              <a:buClrTx/>
              <a:buSzTx/>
              <a:buFontTx/>
              <a:buNone/>
              <a:defRPr/>
            </a:pPr>
            <a:endParaRPr lang="cs-CZ" sz="1400">
              <a:solidFill>
                <a:srgbClr val="000000"/>
              </a:solidFill>
              <a:ea typeface="+mn-ea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b="0">
                <a:solidFill>
                  <a:schemeClr val="tx1"/>
                </a:solidFill>
              </a:defRPr>
            </a:lvl1pPr>
          </a:lstStyle>
          <a:p>
            <a:pPr defTabSz="914400">
              <a:buClrTx/>
              <a:buSzTx/>
              <a:buFontTx/>
              <a:buNone/>
              <a:defRPr/>
            </a:pPr>
            <a:fld id="{638E0D87-F47E-4538-9EC4-1075CD5B05A8}" type="slidenum">
              <a:rPr lang="cs-CZ" sz="1400">
                <a:solidFill>
                  <a:srgbClr val="000000"/>
                </a:solidFill>
                <a:ea typeface="+mn-ea"/>
              </a:rPr>
              <a:pPr defTabSz="914400">
                <a:buClrTx/>
                <a:buSzTx/>
                <a:buFontTx/>
                <a:buNone/>
                <a:defRPr/>
              </a:pPr>
              <a:t>‹#›</a:t>
            </a:fld>
            <a:endParaRPr lang="cs-CZ" sz="1400">
              <a:solidFill>
                <a:srgbClr val="000000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63750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  <p:sldLayoutId id="2147483888" r:id="rId12"/>
  </p:sldLayoutIdLst>
  <p:transition>
    <p:zoom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0.xml"/><Relationship Id="rId4" Type="http://schemas.openxmlformats.org/officeDocument/2006/relationships/hyperlink" Target="http://portal.mpsv.cz/sz/zahr_zam/zamka/vm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portal.mpsv.cz/sz/obecne/prav_predpisy/akt_zneni/sdeleni_phm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7.xm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portal.mpsv.cz/sz/zahr_zam/zamka/vm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psv.cz/" TargetMode="External"/><Relationship Id="rId2" Type="http://schemas.openxmlformats.org/officeDocument/2006/relationships/hyperlink" Target="http://portal.mpsv.cz/sz/zahr_zam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hyperlink" Target="http://www.mvcr.cz/mvcren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cizinci.cz/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tnivlajky.cz/thajsko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7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"/>
          <p:cNvSpPr txBox="1">
            <a:spLocks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eaLnBrk="0" hangingPunct="0"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0035276E-82ED-41CA-9AE4-10787051305F}" type="slidenum">
              <a:rPr lang="cs-CZ" altLang="cs-CZ" sz="1400" b="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cs-CZ" altLang="cs-CZ" sz="1400" b="0" dirty="0"/>
          </a:p>
        </p:txBody>
      </p:sp>
      <p:pic>
        <p:nvPicPr>
          <p:cNvPr id="1331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3316" name="Text Box 3"/>
          <p:cNvSpPr txBox="1">
            <a:spLocks noChangeArrowheads="1"/>
          </p:cNvSpPr>
          <p:nvPr/>
        </p:nvSpPr>
        <p:spPr bwMode="auto">
          <a:xfrm>
            <a:off x="2314575" y="1844675"/>
            <a:ext cx="6477000" cy="2279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>
              <a:spcBef>
                <a:spcPts val="2000"/>
              </a:spcBef>
              <a:buClrTx/>
              <a:buFontTx/>
              <a:buNone/>
              <a:defRPr/>
            </a:pPr>
            <a:r>
              <a:rPr lang="cs-CZ" altLang="cs-CZ" sz="2400" noProof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Czech Labour </a:t>
            </a:r>
            <a:r>
              <a:rPr lang="cs-CZ" altLang="cs-CZ" sz="2400" noProof="1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</a:t>
            </a:r>
          </a:p>
          <a:p>
            <a:pPr algn="ctr" eaLnBrk="1" hangingPunct="1">
              <a:spcBef>
                <a:spcPts val="2000"/>
              </a:spcBef>
              <a:buClrTx/>
              <a:buFontTx/>
              <a:buNone/>
              <a:defRPr/>
            </a:pPr>
            <a:r>
              <a:rPr lang="cs-CZ" altLang="cs-CZ" sz="2400" noProof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altLang="cs-CZ" sz="2400" noProof="1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</a:t>
            </a:r>
          </a:p>
          <a:p>
            <a:pPr algn="ctr" eaLnBrk="1" hangingPunct="1">
              <a:spcBef>
                <a:spcPts val="2000"/>
              </a:spcBef>
              <a:buClrTx/>
              <a:buFontTx/>
              <a:buNone/>
              <a:defRPr/>
            </a:pPr>
            <a:r>
              <a:rPr lang="cs-CZ" altLang="cs-CZ" sz="2400" noProof="1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Employment of Foreigners</a:t>
            </a:r>
            <a:endParaRPr lang="cs-CZ" altLang="cs-CZ" sz="2400" noProof="1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eaLnBrk="1" hangingPunct="1">
              <a:spcBef>
                <a:spcPts val="2000"/>
              </a:spcBef>
              <a:buClrTx/>
              <a:buFontTx/>
              <a:buNone/>
              <a:defRPr/>
            </a:pPr>
            <a:r>
              <a:rPr lang="cs-CZ" altLang="cs-CZ" sz="2000" noProof="1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Prague 27 Oct. 2016</a:t>
            </a:r>
            <a:endParaRPr lang="cs-CZ" altLang="cs-CZ" sz="2000" dirty="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317" name="Text Box 4"/>
          <p:cNvSpPr txBox="1">
            <a:spLocks noChangeArrowheads="1"/>
          </p:cNvSpPr>
          <p:nvPr/>
        </p:nvSpPr>
        <p:spPr bwMode="auto">
          <a:xfrm>
            <a:off x="2555875" y="4125913"/>
            <a:ext cx="5994400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>
              <a:spcBef>
                <a:spcPts val="700"/>
              </a:spcBef>
            </a:pPr>
            <a:r>
              <a:rPr lang="en-US" altLang="cs-CZ" sz="2000" dirty="0">
                <a:solidFill>
                  <a:srgbClr val="000099"/>
                </a:solidFill>
              </a:rPr>
              <a:t>Mini</a:t>
            </a:r>
            <a:r>
              <a:rPr lang="cs-CZ" altLang="cs-CZ" sz="2000" dirty="0" err="1" smtClean="0">
                <a:solidFill>
                  <a:srgbClr val="000099"/>
                </a:solidFill>
              </a:rPr>
              <a:t>stry</a:t>
            </a:r>
            <a:r>
              <a:rPr lang="cs-CZ" altLang="cs-CZ" sz="2000" dirty="0" smtClean="0">
                <a:solidFill>
                  <a:srgbClr val="000099"/>
                </a:solidFill>
              </a:rPr>
              <a:t> </a:t>
            </a:r>
            <a:r>
              <a:rPr lang="cs-CZ" altLang="cs-CZ" sz="2000" dirty="0" err="1" smtClean="0">
                <a:solidFill>
                  <a:srgbClr val="000099"/>
                </a:solidFill>
              </a:rPr>
              <a:t>of</a:t>
            </a:r>
            <a:r>
              <a:rPr lang="cs-CZ" altLang="cs-CZ" sz="2000" dirty="0" smtClean="0">
                <a:solidFill>
                  <a:srgbClr val="000099"/>
                </a:solidFill>
              </a:rPr>
              <a:t> </a:t>
            </a:r>
            <a:r>
              <a:rPr lang="cs-CZ" altLang="cs-CZ" sz="2000" dirty="0" err="1" smtClean="0">
                <a:solidFill>
                  <a:srgbClr val="000099"/>
                </a:solidFill>
              </a:rPr>
              <a:t>Labour</a:t>
            </a:r>
            <a:r>
              <a:rPr lang="cs-CZ" altLang="cs-CZ" sz="2000" dirty="0" smtClean="0">
                <a:solidFill>
                  <a:srgbClr val="000099"/>
                </a:solidFill>
              </a:rPr>
              <a:t> and </a:t>
            </a:r>
            <a:r>
              <a:rPr lang="cs-CZ" altLang="cs-CZ" sz="2000" dirty="0" err="1" smtClean="0">
                <a:solidFill>
                  <a:srgbClr val="000099"/>
                </a:solidFill>
              </a:rPr>
              <a:t>Social</a:t>
            </a:r>
            <a:r>
              <a:rPr lang="cs-CZ" altLang="cs-CZ" sz="2000" dirty="0" smtClean="0">
                <a:solidFill>
                  <a:srgbClr val="000099"/>
                </a:solidFill>
              </a:rPr>
              <a:t> </a:t>
            </a:r>
            <a:r>
              <a:rPr lang="cs-CZ" altLang="cs-CZ" sz="2000" dirty="0" err="1" smtClean="0">
                <a:solidFill>
                  <a:srgbClr val="000099"/>
                </a:solidFill>
              </a:rPr>
              <a:t>Affairs</a:t>
            </a:r>
            <a:endParaRPr lang="en-US" altLang="cs-CZ" sz="2000" dirty="0">
              <a:solidFill>
                <a:srgbClr val="000099"/>
              </a:solidFill>
            </a:endParaRPr>
          </a:p>
        </p:txBody>
      </p:sp>
      <p:sp>
        <p:nvSpPr>
          <p:cNvPr id="13318" name="Zástupný symbol pro číslo snímku 1"/>
          <p:cNvSpPr>
            <a:spLocks noGrp="1"/>
          </p:cNvSpPr>
          <p:nvPr>
            <p:ph type="sldNum" sz="quarter" idx="10"/>
          </p:nvPr>
        </p:nvSpPr>
        <p:spPr>
          <a:xfrm>
            <a:off x="5724128" y="6245225"/>
            <a:ext cx="2959497" cy="473075"/>
          </a:xfrm>
          <a:noFill/>
        </p:spPr>
        <p:txBody>
          <a:bodyPr/>
          <a:lstStyle>
            <a:lvl1pPr eaLnBrk="0" hangingPunct="0">
              <a:spcBef>
                <a:spcPts val="800"/>
              </a:spcBef>
              <a:tabLst>
                <a:tab pos="723900" algn="l"/>
                <a:tab pos="1447800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1pPr>
            <a:lvl2pPr eaLnBrk="0" hangingPunct="0">
              <a:tabLst>
                <a:tab pos="723900" algn="l"/>
                <a:tab pos="1447800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2pPr>
            <a:lvl3pPr eaLnBrk="0" hangingPunct="0">
              <a:spcBef>
                <a:spcPts val="600"/>
              </a:spcBef>
              <a:tabLst>
                <a:tab pos="723900" algn="l"/>
                <a:tab pos="1447800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3pPr>
            <a:lvl4pPr eaLnBrk="0" hangingPunct="0">
              <a:spcBef>
                <a:spcPts val="500"/>
              </a:spcBef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4pPr>
            <a:lvl5pPr eaLnBrk="0" hangingPunct="0">
              <a:spcBef>
                <a:spcPts val="500"/>
              </a:spcBef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cs-CZ" altLang="cs-CZ" sz="1400" dirty="0" smtClean="0">
                <a:latin typeface="Times New Roman" pitchFamily="18" charset="0"/>
              </a:rPr>
              <a:t>PhDr. Kateřina Štěpánková</a:t>
            </a:r>
            <a:br>
              <a:rPr lang="cs-CZ" altLang="cs-CZ" sz="1400" dirty="0" smtClean="0">
                <a:latin typeface="Times New Roman" pitchFamily="18" charset="0"/>
              </a:rPr>
            </a:br>
            <a:endParaRPr lang="cs-CZ" altLang="cs-CZ" sz="14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04813"/>
            <a:ext cx="8458200" cy="719137"/>
          </a:xfrm>
        </p:spPr>
        <p:txBody>
          <a:bodyPr/>
          <a:lstStyle/>
          <a:p>
            <a:pPr eaLnBrk="1" hangingPunct="1"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cs-CZ" altLang="cs-CZ" sz="3200" b="1" u="sng" kern="1200" dirty="0" err="1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Employment</a:t>
            </a:r>
            <a:r>
              <a:rPr lang="cs-CZ" altLang="cs-CZ" sz="3200" b="1" u="sng" kern="12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 </a:t>
            </a:r>
            <a:r>
              <a:rPr lang="cs-CZ" altLang="cs-CZ" sz="3200" b="1" u="sng" kern="1200" dirty="0" err="1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of</a:t>
            </a:r>
            <a:r>
              <a:rPr lang="cs-CZ" altLang="cs-CZ" sz="3200" b="1" u="sng" kern="12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 </a:t>
            </a:r>
            <a:r>
              <a:rPr lang="cs-CZ" altLang="cs-CZ" sz="3200" b="1" u="sng" kern="1200" dirty="0" err="1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foreigners</a:t>
            </a:r>
            <a:r>
              <a:rPr lang="cs-CZ" altLang="cs-CZ" sz="3200" b="1" u="sng" kern="12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-</a:t>
            </a:r>
            <a:br>
              <a:rPr lang="cs-CZ" altLang="cs-CZ" sz="3200" b="1" u="sng" kern="12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</a:br>
            <a:r>
              <a:rPr lang="cs-CZ" altLang="cs-CZ" sz="3200" b="1" u="sng" kern="12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most </a:t>
            </a:r>
            <a:r>
              <a:rPr lang="cs-CZ" altLang="cs-CZ" sz="3200" b="1" u="sng" kern="1200" dirty="0" err="1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important</a:t>
            </a:r>
            <a:r>
              <a:rPr lang="cs-CZ" altLang="cs-CZ" sz="3200" b="1" u="sng" kern="12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 </a:t>
            </a:r>
            <a:r>
              <a:rPr lang="cs-CZ" altLang="cs-CZ" sz="3200" b="1" u="sng" kern="1200" dirty="0" err="1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laws</a:t>
            </a:r>
            <a:endParaRPr lang="cs-CZ" altLang="cs-CZ" sz="3200" b="1" u="sng" kern="1200" dirty="0">
              <a:solidFill>
                <a:srgbClr val="33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Microsoft YaHei" pitchFamily="34" charset="-122"/>
              <a:cs typeface="+mn-cs"/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84313"/>
            <a:ext cx="8278813" cy="5184775"/>
          </a:xfrm>
        </p:spPr>
        <p:txBody>
          <a:bodyPr/>
          <a:lstStyle/>
          <a:p>
            <a:pPr eaLnBrk="1" hangingPunct="1">
              <a:defRPr/>
            </a:pPr>
            <a:r>
              <a:rPr lang="cs-CZ" sz="20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</a:rPr>
              <a:t>C</a:t>
            </a:r>
            <a:r>
              <a:rPr lang="en-US" sz="2000" kern="12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</a:rPr>
              <a:t>onditions</a:t>
            </a:r>
            <a:r>
              <a:rPr lang="en-US" sz="20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</a:rPr>
              <a:t> for</a:t>
            </a:r>
            <a:r>
              <a:rPr lang="cs-CZ" sz="20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</a:rPr>
              <a:t> </a:t>
            </a:r>
            <a:r>
              <a:rPr lang="cs-CZ" sz="2000" kern="12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</a:rPr>
              <a:t>employment</a:t>
            </a:r>
            <a:r>
              <a:rPr lang="en-US" sz="20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</a:rPr>
              <a:t> of foreign citizens</a:t>
            </a:r>
            <a:r>
              <a:rPr lang="cs-CZ" sz="20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</a:rPr>
              <a:t> 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en-US" sz="20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  <a:cs typeface="+mn-cs"/>
              </a:rPr>
              <a:t>regulated by </a:t>
            </a:r>
            <a:r>
              <a:rPr lang="en-US" sz="2000" kern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  <a:cs typeface="+mn-cs"/>
              </a:rPr>
              <a:t>Act No. 435/2004 Coll.</a:t>
            </a:r>
            <a:r>
              <a:rPr lang="cs-CZ" sz="2000" kern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  <a:cs typeface="+mn-cs"/>
              </a:rPr>
              <a:t>, </a:t>
            </a:r>
            <a:r>
              <a:rPr lang="en-US" sz="2000" kern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  <a:cs typeface="+mn-cs"/>
              </a:rPr>
              <a:t>on Employment</a:t>
            </a:r>
            <a:endParaRPr lang="cs-CZ" sz="2000" kern="1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Microsoft YaHei" charset="-122"/>
              <a:cs typeface="+mn-cs"/>
            </a:endParaRPr>
          </a:p>
          <a:p>
            <a:pPr eaLnBrk="1" hangingPunct="1">
              <a:buFontTx/>
              <a:buNone/>
              <a:defRPr/>
            </a:pPr>
            <a:endParaRPr lang="cs-CZ" sz="2000" kern="12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Microsoft YaHei" charset="-122"/>
            </a:endParaRPr>
          </a:p>
          <a:p>
            <a:pPr eaLnBrk="1" hangingPunct="1">
              <a:defRPr/>
            </a:pPr>
            <a:r>
              <a:rPr lang="cs-CZ" sz="20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</a:rPr>
              <a:t>R</a:t>
            </a:r>
            <a:r>
              <a:rPr lang="en-US" sz="20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</a:rPr>
              <a:t>elations between the employee and the employer</a:t>
            </a:r>
            <a:r>
              <a:rPr lang="cs-CZ" sz="20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</a:rPr>
              <a:t> 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cs-CZ" sz="2000" kern="12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  <a:cs typeface="+mn-cs"/>
              </a:rPr>
              <a:t>regulated</a:t>
            </a:r>
            <a:r>
              <a:rPr lang="cs-CZ" sz="20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  <a:cs typeface="+mn-cs"/>
              </a:rPr>
              <a:t> by </a:t>
            </a:r>
            <a:r>
              <a:rPr lang="en-US" sz="20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  <a:cs typeface="+mn-cs"/>
              </a:rPr>
              <a:t>Act No. 262/2006 Coll., the </a:t>
            </a:r>
            <a:r>
              <a:rPr lang="en-US" sz="2000" kern="1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  <a:cs typeface="+mn-cs"/>
              </a:rPr>
              <a:t>Labour</a:t>
            </a:r>
            <a:r>
              <a:rPr lang="en-US" sz="2000" kern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  <a:cs typeface="+mn-cs"/>
              </a:rPr>
              <a:t> Code</a:t>
            </a:r>
            <a:endParaRPr lang="cs-CZ" sz="2000" kern="1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Microsoft YaHei" charset="-122"/>
              <a:cs typeface="+mn-cs"/>
            </a:endParaRPr>
          </a:p>
          <a:p>
            <a:pPr eaLnBrk="1" hangingPunct="1">
              <a:defRPr/>
            </a:pPr>
            <a:endParaRPr lang="cs-CZ" sz="2000" kern="12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Microsoft YaHei" charset="-122"/>
            </a:endParaRPr>
          </a:p>
          <a:p>
            <a:pPr eaLnBrk="1" hangingPunct="1">
              <a:defRPr/>
            </a:pPr>
            <a:r>
              <a:rPr lang="cs-CZ" sz="20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</a:rPr>
              <a:t>C</a:t>
            </a:r>
            <a:r>
              <a:rPr lang="en-US" sz="2000" kern="12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</a:rPr>
              <a:t>onditions</a:t>
            </a:r>
            <a:r>
              <a:rPr lang="en-US" sz="20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</a:rPr>
              <a:t> of residence in the Czech Republic</a:t>
            </a:r>
            <a:endParaRPr lang="cs-CZ" sz="2000" kern="12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Microsoft YaHei" charset="-122"/>
            </a:endParaRP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cs-CZ" sz="2000" kern="12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  <a:cs typeface="+mn-cs"/>
              </a:rPr>
              <a:t>regulated</a:t>
            </a:r>
            <a:r>
              <a:rPr lang="cs-CZ" sz="20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  <a:cs typeface="+mn-cs"/>
              </a:rPr>
              <a:t> by </a:t>
            </a:r>
            <a:r>
              <a:rPr lang="en-US" sz="20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  <a:cs typeface="+mn-cs"/>
              </a:rPr>
              <a:t>Act No. 326/1999 Coll., </a:t>
            </a:r>
            <a:r>
              <a:rPr lang="cs-CZ" sz="2000" kern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  <a:cs typeface="+mn-cs"/>
              </a:rPr>
              <a:t>R</a:t>
            </a:r>
            <a:r>
              <a:rPr lang="en-US" sz="2000" kern="1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  <a:cs typeface="+mn-cs"/>
              </a:rPr>
              <a:t>esidence</a:t>
            </a:r>
            <a:r>
              <a:rPr lang="en-US" sz="2000" kern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  <a:cs typeface="+mn-cs"/>
              </a:rPr>
              <a:t> of foreigners </a:t>
            </a:r>
            <a:r>
              <a:rPr lang="en-US" sz="20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  <a:cs typeface="+mn-cs"/>
              </a:rPr>
              <a:t>in the Czech Republic</a:t>
            </a:r>
            <a:endParaRPr lang="cs-CZ" sz="2000" kern="12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Microsoft YaHei" charset="-122"/>
              <a:cs typeface="+mn-cs"/>
            </a:endParaRPr>
          </a:p>
          <a:p>
            <a:pPr eaLnBrk="1" hangingPunct="1">
              <a:buFontTx/>
              <a:buNone/>
              <a:defRPr/>
            </a:pPr>
            <a:endParaRPr lang="cs-CZ" sz="2000" dirty="0" smtClean="0"/>
          </a:p>
          <a:p>
            <a:pPr eaLnBrk="1" hangingPunct="1">
              <a:buFontTx/>
              <a:buNone/>
              <a:defRPr/>
            </a:pPr>
            <a:endParaRPr lang="cs-CZ" sz="2000" dirty="0"/>
          </a:p>
          <a:p>
            <a:pPr eaLnBrk="1" hangingPunct="1">
              <a:buFontTx/>
              <a:buNone/>
              <a:defRPr/>
            </a:pPr>
            <a:endParaRPr lang="cs-CZ" sz="800" dirty="0" smtClean="0"/>
          </a:p>
          <a:p>
            <a:pPr marL="0" indent="0" eaLnBrk="1" hangingPunct="1">
              <a:buFontTx/>
              <a:buNone/>
              <a:defRPr/>
            </a:pPr>
            <a:endParaRPr lang="cs-CZ" sz="800" dirty="0" smtClean="0"/>
          </a:p>
          <a:p>
            <a:pPr marL="0" indent="0" eaLnBrk="1" hangingPunct="1">
              <a:buFontTx/>
              <a:buNone/>
              <a:defRPr/>
            </a:pPr>
            <a:endParaRPr lang="cs-CZ" sz="2000" dirty="0"/>
          </a:p>
          <a:p>
            <a:pPr marL="0" indent="0" eaLnBrk="1" hangingPunct="1">
              <a:buFontTx/>
              <a:buNone/>
              <a:defRPr/>
            </a:pPr>
            <a:endParaRPr lang="cs-CZ" sz="2000" dirty="0" smtClean="0"/>
          </a:p>
        </p:txBody>
      </p:sp>
      <p:sp>
        <p:nvSpPr>
          <p:cNvPr id="3074" name="Zástupný symbol pro číslo snímku 5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fld id="{3748EB99-089A-4C6C-AAF9-2F0A2642D84B}" type="slidenum">
              <a:rPr lang="cs-CZ" altLang="cs-CZ" sz="1400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  <a:defRPr/>
              </a:pPr>
              <a:t>10</a:t>
            </a:fld>
            <a:endParaRPr lang="cs-CZ" altLang="cs-CZ" sz="1400" smtClean="0">
              <a:solidFill>
                <a:srgbClr val="000000"/>
              </a:solidFill>
            </a:endParaRPr>
          </a:p>
        </p:txBody>
      </p:sp>
      <p:pic>
        <p:nvPicPr>
          <p:cNvPr id="3077" name="Picture 4" descr="pru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23098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fld id="{E8060AFD-13FD-4468-9824-686720A99A23}" type="slidenum">
              <a:rPr lang="cs-CZ" altLang="cs-CZ" sz="1400" smtClean="0">
                <a:solidFill>
                  <a:srgbClr val="000000"/>
                </a:solidFill>
              </a:rPr>
              <a:pPr eaLnBrk="1" hangingPunct="1">
                <a:buFontTx/>
                <a:buNone/>
              </a:pPr>
              <a:t>11</a:t>
            </a:fld>
            <a:endParaRPr lang="cs-CZ" altLang="cs-CZ" sz="1400" smtClean="0">
              <a:solidFill>
                <a:srgbClr val="000000"/>
              </a:solidFill>
            </a:endParaRPr>
          </a:p>
        </p:txBody>
      </p:sp>
      <p:pic>
        <p:nvPicPr>
          <p:cNvPr id="102403" name="Picture 2" descr="pru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04" name="Text Box 3"/>
          <p:cNvSpPr txBox="1">
            <a:spLocks noChangeArrowheads="1"/>
          </p:cNvSpPr>
          <p:nvPr/>
        </p:nvSpPr>
        <p:spPr bwMode="auto">
          <a:xfrm>
            <a:off x="1066800" y="0"/>
            <a:ext cx="76962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cs-CZ" sz="2400" b="0" smtClean="0">
              <a:solidFill>
                <a:srgbClr val="000000"/>
              </a:solidFill>
              <a:ea typeface="+mn-ea"/>
            </a:endParaRPr>
          </a:p>
          <a:p>
            <a:pPr defTabSz="914400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cs-CZ" sz="2400" b="0" smtClean="0">
              <a:solidFill>
                <a:srgbClr val="000000"/>
              </a:solidFill>
              <a:ea typeface="+mn-ea"/>
            </a:endParaRPr>
          </a:p>
        </p:txBody>
      </p:sp>
      <p:sp>
        <p:nvSpPr>
          <p:cNvPr id="102405" name="Rectangle 4"/>
          <p:cNvSpPr>
            <a:spLocks noChangeArrowheads="1"/>
          </p:cNvSpPr>
          <p:nvPr/>
        </p:nvSpPr>
        <p:spPr bwMode="auto">
          <a:xfrm>
            <a:off x="9906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cs-CZ" sz="1600" u="sng" smtClean="0">
              <a:solidFill>
                <a:srgbClr val="000066"/>
              </a:solidFill>
              <a:ea typeface="+mn-ea"/>
            </a:endParaRPr>
          </a:p>
        </p:txBody>
      </p:sp>
      <p:sp>
        <p:nvSpPr>
          <p:cNvPr id="102406" name="Rectangle 5"/>
          <p:cNvSpPr>
            <a:spLocks noChangeArrowheads="1"/>
          </p:cNvSpPr>
          <p:nvPr/>
        </p:nvSpPr>
        <p:spPr bwMode="auto">
          <a:xfrm>
            <a:off x="685800" y="609600"/>
            <a:ext cx="84582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1" hangingPunct="1">
              <a:lnSpc>
                <a:spcPct val="90000"/>
              </a:lnSpc>
              <a:spcBef>
                <a:spcPct val="20000"/>
              </a:spcBef>
              <a:buClrTx/>
              <a:buSzTx/>
              <a:buFontTx/>
              <a:buNone/>
            </a:pPr>
            <a:endParaRPr lang="cs-CZ" altLang="cs-CZ" sz="800" u="sng" noProof="1" smtClean="0">
              <a:solidFill>
                <a:srgbClr val="000099"/>
              </a:solidFill>
              <a:ea typeface="+mn-ea"/>
              <a:cs typeface="Times New Roman" pitchFamily="18" charset="0"/>
            </a:endParaRPr>
          </a:p>
          <a:p>
            <a:pPr defTabSz="914400" eaLnBrk="1" hangingPunct="1">
              <a:lnSpc>
                <a:spcPct val="90000"/>
              </a:lnSpc>
              <a:spcBef>
                <a:spcPct val="20000"/>
              </a:spcBef>
              <a:buClrTx/>
              <a:buSzTx/>
              <a:buFontTx/>
              <a:buNone/>
            </a:pPr>
            <a:endParaRPr lang="cs-CZ" altLang="cs-CZ" sz="2000" b="0" noProof="1" smtClean="0">
              <a:solidFill>
                <a:srgbClr val="333399"/>
              </a:solidFill>
              <a:ea typeface="+mn-ea"/>
            </a:endParaRPr>
          </a:p>
        </p:txBody>
      </p:sp>
      <p:sp>
        <p:nvSpPr>
          <p:cNvPr id="102407" name="Rectangle 6"/>
          <p:cNvSpPr>
            <a:spLocks noChangeArrowheads="1"/>
          </p:cNvSpPr>
          <p:nvPr/>
        </p:nvSpPr>
        <p:spPr bwMode="auto">
          <a:xfrm>
            <a:off x="1403350" y="404813"/>
            <a:ext cx="640873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smtClean="0">
                <a:solidFill>
                  <a:srgbClr val="000099"/>
                </a:solidFill>
                <a:ea typeface="+mn-ea"/>
              </a:rPr>
              <a:t/>
            </a:r>
            <a:br>
              <a:rPr lang="cs-CZ" altLang="cs-CZ" sz="2400" smtClean="0">
                <a:solidFill>
                  <a:srgbClr val="000099"/>
                </a:solidFill>
                <a:ea typeface="+mn-ea"/>
              </a:rPr>
            </a:br>
            <a:endParaRPr lang="cs-CZ" altLang="cs-CZ" sz="2000" smtClean="0">
              <a:solidFill>
                <a:srgbClr val="000099"/>
              </a:solidFill>
              <a:ea typeface="+mn-ea"/>
            </a:endParaRPr>
          </a:p>
        </p:txBody>
      </p:sp>
      <p:sp>
        <p:nvSpPr>
          <p:cNvPr id="4104" name="Rectangle 7"/>
          <p:cNvSpPr>
            <a:spLocks noGrp="1" noChangeArrowheads="1"/>
          </p:cNvSpPr>
          <p:nvPr>
            <p:ph type="title"/>
          </p:nvPr>
        </p:nvSpPr>
        <p:spPr>
          <a:xfrm>
            <a:off x="838200" y="274638"/>
            <a:ext cx="7848600" cy="1143000"/>
          </a:xfrm>
        </p:spPr>
        <p:txBody>
          <a:bodyPr/>
          <a:lstStyle/>
          <a:p>
            <a:pPr>
              <a:defRPr/>
            </a:pPr>
            <a:r>
              <a:rPr lang="cs-CZ" altLang="cs-CZ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Basic </a:t>
            </a:r>
            <a:r>
              <a:rPr lang="cs-CZ" altLang="cs-CZ" sz="32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principles</a:t>
            </a:r>
            <a:endParaRPr lang="cs-CZ" altLang="cs-CZ" sz="32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760413" y="1484313"/>
            <a:ext cx="8201025" cy="4647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428750" indent="-285750" eaLnBrk="0" hangingPunct="0"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428750" indent="-285750" eaLnBrk="0" hangingPunct="0"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1" hangingPunct="1">
              <a:spcBef>
                <a:spcPct val="20000"/>
              </a:spcBef>
              <a:buClrTx/>
              <a:buSzTx/>
              <a:buFontTx/>
              <a:buChar char="•"/>
              <a:defRPr/>
            </a:pPr>
            <a:r>
              <a:rPr lang="cs-CZ" altLang="cs-CZ" sz="2000" dirty="0" smtClean="0">
                <a:solidFill>
                  <a:srgbClr val="FF0000"/>
                </a:solidFill>
                <a:ea typeface="+mn-ea"/>
              </a:rPr>
              <a:t>EU/EEA and </a:t>
            </a:r>
            <a:r>
              <a:rPr lang="cs-CZ" altLang="cs-CZ" sz="2000" dirty="0" err="1" smtClean="0">
                <a:solidFill>
                  <a:srgbClr val="FF0000"/>
                </a:solidFill>
                <a:ea typeface="+mn-ea"/>
              </a:rPr>
              <a:t>Switzerland</a:t>
            </a:r>
            <a:r>
              <a:rPr lang="cs-CZ" altLang="cs-CZ" sz="2000" dirty="0" smtClean="0">
                <a:solidFill>
                  <a:srgbClr val="FF0000"/>
                </a:solidFill>
                <a:ea typeface="+mn-ea"/>
              </a:rPr>
              <a:t> </a:t>
            </a:r>
            <a:r>
              <a:rPr lang="cs-CZ" altLang="cs-CZ" sz="2000" dirty="0" err="1" smtClean="0">
                <a:solidFill>
                  <a:srgbClr val="FF0000"/>
                </a:solidFill>
                <a:ea typeface="+mn-ea"/>
              </a:rPr>
              <a:t>citizens</a:t>
            </a:r>
            <a:r>
              <a:rPr lang="cs-CZ" altLang="cs-CZ" sz="2000" dirty="0" smtClean="0">
                <a:solidFill>
                  <a:srgbClr val="0066FF"/>
                </a:solidFill>
                <a:ea typeface="+mn-ea"/>
              </a:rPr>
              <a:t>, </a:t>
            </a:r>
            <a:r>
              <a:rPr lang="cs-CZ" altLang="cs-CZ" sz="2000" b="0" dirty="0" err="1" smtClean="0">
                <a:solidFill>
                  <a:srgbClr val="333399"/>
                </a:solidFill>
                <a:ea typeface="+mn-ea"/>
              </a:rPr>
              <a:t>their</a:t>
            </a:r>
            <a:r>
              <a:rPr lang="cs-CZ" altLang="cs-CZ" sz="2000" b="0" dirty="0" smtClean="0">
                <a:solidFill>
                  <a:srgbClr val="333399"/>
                </a:solidFill>
                <a:ea typeface="+mn-ea"/>
              </a:rPr>
              <a:t> </a:t>
            </a:r>
            <a:r>
              <a:rPr lang="cs-CZ" altLang="cs-CZ" sz="2000" b="0" dirty="0" err="1" smtClean="0">
                <a:solidFill>
                  <a:srgbClr val="333399"/>
                </a:solidFill>
                <a:ea typeface="+mn-ea"/>
              </a:rPr>
              <a:t>family</a:t>
            </a:r>
            <a:r>
              <a:rPr lang="cs-CZ" altLang="cs-CZ" sz="2000" b="0" dirty="0" smtClean="0">
                <a:solidFill>
                  <a:srgbClr val="333399"/>
                </a:solidFill>
                <a:ea typeface="+mn-ea"/>
              </a:rPr>
              <a:t> </a:t>
            </a:r>
            <a:r>
              <a:rPr lang="cs-CZ" altLang="cs-CZ" sz="2000" b="0" dirty="0" err="1" smtClean="0">
                <a:solidFill>
                  <a:srgbClr val="333399"/>
                </a:solidFill>
                <a:ea typeface="+mn-ea"/>
              </a:rPr>
              <a:t>members</a:t>
            </a:r>
            <a:r>
              <a:rPr lang="cs-CZ" altLang="cs-CZ" sz="2000" b="0" dirty="0" smtClean="0">
                <a:solidFill>
                  <a:srgbClr val="333399"/>
                </a:solidFill>
                <a:ea typeface="+mn-ea"/>
              </a:rPr>
              <a:t> (3 CN) are not </a:t>
            </a:r>
            <a:r>
              <a:rPr lang="cs-CZ" altLang="cs-CZ" sz="2000" b="0" dirty="0" err="1" smtClean="0">
                <a:solidFill>
                  <a:srgbClr val="333399"/>
                </a:solidFill>
                <a:ea typeface="+mn-ea"/>
              </a:rPr>
              <a:t>considered</a:t>
            </a:r>
            <a:r>
              <a:rPr lang="cs-CZ" altLang="cs-CZ" sz="2000" b="0" dirty="0" smtClean="0">
                <a:solidFill>
                  <a:srgbClr val="333399"/>
                </a:solidFill>
                <a:ea typeface="+mn-ea"/>
              </a:rPr>
              <a:t> as </a:t>
            </a:r>
            <a:r>
              <a:rPr lang="cs-CZ" altLang="cs-CZ" sz="2000" b="0" dirty="0" err="1" smtClean="0">
                <a:solidFill>
                  <a:srgbClr val="333399"/>
                </a:solidFill>
                <a:ea typeface="+mn-ea"/>
              </a:rPr>
              <a:t>foreigners</a:t>
            </a:r>
            <a:r>
              <a:rPr lang="cs-CZ" altLang="cs-CZ" sz="2000" b="0" dirty="0" smtClean="0">
                <a:solidFill>
                  <a:srgbClr val="333399"/>
                </a:solidFill>
                <a:ea typeface="+mn-ea"/>
              </a:rPr>
              <a:t> </a:t>
            </a:r>
          </a:p>
          <a:p>
            <a:pPr marL="1143000" lvl="2" indent="0" defTabSz="914400" eaLnBrk="1" hangingPunct="1">
              <a:spcBef>
                <a:spcPct val="20000"/>
              </a:spcBef>
              <a:buClrTx/>
              <a:buSzTx/>
              <a:buNone/>
              <a:defRPr/>
            </a:pPr>
            <a:r>
              <a:rPr lang="cs-CZ" altLang="cs-CZ" sz="1600" b="0" dirty="0" smtClean="0">
                <a:solidFill>
                  <a:srgbClr val="333399"/>
                </a:solidFill>
                <a:ea typeface="+mn-ea"/>
              </a:rPr>
              <a:t>→ </a:t>
            </a:r>
            <a:r>
              <a:rPr lang="cs-CZ" altLang="cs-CZ" sz="1800" dirty="0" smtClean="0">
                <a:solidFill>
                  <a:srgbClr val="333399"/>
                </a:solidFill>
                <a:ea typeface="+mn-ea"/>
              </a:rPr>
              <a:t>FREE ACCESS </a:t>
            </a:r>
            <a:r>
              <a:rPr lang="cs-CZ" altLang="cs-CZ" sz="2000" b="0" dirty="0">
                <a:solidFill>
                  <a:srgbClr val="333399"/>
                </a:solidFill>
                <a:ea typeface="+mn-ea"/>
              </a:rPr>
              <a:t>to </a:t>
            </a:r>
            <a:r>
              <a:rPr lang="cs-CZ" altLang="cs-CZ" sz="2000" b="0" dirty="0" err="1">
                <a:solidFill>
                  <a:srgbClr val="333399"/>
                </a:solidFill>
                <a:ea typeface="+mn-ea"/>
              </a:rPr>
              <a:t>the</a:t>
            </a:r>
            <a:r>
              <a:rPr lang="cs-CZ" altLang="cs-CZ" sz="2000" b="0" dirty="0">
                <a:solidFill>
                  <a:srgbClr val="333399"/>
                </a:solidFill>
                <a:ea typeface="+mn-ea"/>
              </a:rPr>
              <a:t> </a:t>
            </a:r>
            <a:r>
              <a:rPr lang="cs-CZ" altLang="cs-CZ" sz="2000" b="0" dirty="0" err="1">
                <a:solidFill>
                  <a:srgbClr val="333399"/>
                </a:solidFill>
                <a:ea typeface="+mn-ea"/>
              </a:rPr>
              <a:t>labour</a:t>
            </a:r>
            <a:r>
              <a:rPr lang="cs-CZ" altLang="cs-CZ" sz="2000" b="0" dirty="0">
                <a:solidFill>
                  <a:srgbClr val="333399"/>
                </a:solidFill>
                <a:ea typeface="+mn-ea"/>
              </a:rPr>
              <a:t> market </a:t>
            </a:r>
          </a:p>
          <a:p>
            <a:pPr defTabSz="914400" eaLnBrk="1" hangingPunct="1">
              <a:spcBef>
                <a:spcPct val="20000"/>
              </a:spcBef>
              <a:buClrTx/>
              <a:buSzTx/>
              <a:buFontTx/>
              <a:buNone/>
              <a:defRPr/>
            </a:pPr>
            <a:r>
              <a:rPr lang="cs-CZ" altLang="cs-CZ" sz="2000" dirty="0" smtClean="0">
                <a:solidFill>
                  <a:srgbClr val="333399"/>
                </a:solidFill>
                <a:ea typeface="+mn-ea"/>
              </a:rPr>
              <a:t>	</a:t>
            </a:r>
            <a:r>
              <a:rPr lang="cs-CZ" altLang="cs-CZ" sz="1800" u="sng" dirty="0" err="1" smtClean="0">
                <a:solidFill>
                  <a:srgbClr val="333399"/>
                </a:solidFill>
                <a:ea typeface="+mn-ea"/>
              </a:rPr>
              <a:t>Process</a:t>
            </a:r>
            <a:r>
              <a:rPr lang="cs-CZ" altLang="cs-CZ" sz="1800" u="sng" dirty="0" smtClean="0">
                <a:solidFill>
                  <a:srgbClr val="333399"/>
                </a:solidFill>
                <a:ea typeface="+mn-ea"/>
              </a:rPr>
              <a:t>:</a:t>
            </a:r>
          </a:p>
          <a:p>
            <a:pPr lvl="3" defTabSz="914400" eaLnBrk="1" hangingPunct="1">
              <a:spcBef>
                <a:spcPct val="20000"/>
              </a:spcBef>
              <a:buClrTx/>
              <a:buSzTx/>
              <a:buFont typeface="Wingdings" pitchFamily="2" charset="2"/>
              <a:buChar char="Ø"/>
              <a:defRPr/>
            </a:pPr>
            <a:r>
              <a:rPr lang="cs-CZ" altLang="cs-CZ" sz="1600" dirty="0" err="1" smtClean="0">
                <a:solidFill>
                  <a:srgbClr val="333399"/>
                </a:solidFill>
                <a:ea typeface="+mn-ea"/>
              </a:rPr>
              <a:t>Information</a:t>
            </a:r>
            <a:r>
              <a:rPr lang="cs-CZ" altLang="cs-CZ" sz="1600" dirty="0" smtClean="0">
                <a:solidFill>
                  <a:srgbClr val="333399"/>
                </a:solidFill>
                <a:ea typeface="+mn-ea"/>
              </a:rPr>
              <a:t> </a:t>
            </a:r>
            <a:r>
              <a:rPr lang="cs-CZ" altLang="cs-CZ" sz="1600" dirty="0" err="1" smtClean="0">
                <a:solidFill>
                  <a:srgbClr val="333399"/>
                </a:solidFill>
                <a:ea typeface="+mn-ea"/>
              </a:rPr>
              <a:t>Card</a:t>
            </a:r>
            <a:endParaRPr lang="cs-CZ" altLang="cs-CZ" sz="1600" dirty="0" smtClean="0">
              <a:solidFill>
                <a:srgbClr val="333399"/>
              </a:solidFill>
              <a:ea typeface="+mn-ea"/>
            </a:endParaRPr>
          </a:p>
          <a:p>
            <a:pPr marL="1143000" lvl="3" indent="0" defTabSz="914400" eaLnBrk="1" hangingPunct="1">
              <a:spcBef>
                <a:spcPct val="20000"/>
              </a:spcBef>
              <a:buClrTx/>
              <a:buSzTx/>
              <a:buFontTx/>
              <a:buNone/>
              <a:defRPr/>
            </a:pPr>
            <a:endParaRPr lang="cs-CZ" altLang="cs-CZ" sz="1600" dirty="0" smtClean="0">
              <a:solidFill>
                <a:srgbClr val="0066FF"/>
              </a:solidFill>
              <a:ea typeface="+mn-ea"/>
            </a:endParaRPr>
          </a:p>
          <a:p>
            <a:pPr defTabSz="914400" eaLnBrk="1" hangingPunct="1">
              <a:spcBef>
                <a:spcPct val="20000"/>
              </a:spcBef>
              <a:buClrTx/>
              <a:buSzTx/>
              <a:buFontTx/>
              <a:buNone/>
              <a:defRPr/>
            </a:pPr>
            <a:endParaRPr lang="cs-CZ" altLang="cs-CZ" sz="2000" dirty="0" smtClean="0">
              <a:solidFill>
                <a:srgbClr val="0066FF"/>
              </a:solidFill>
              <a:ea typeface="+mn-ea"/>
            </a:endParaRPr>
          </a:p>
          <a:p>
            <a:pPr defTabSz="914400" eaLnBrk="1" hangingPunct="1">
              <a:spcBef>
                <a:spcPct val="20000"/>
              </a:spcBef>
              <a:buClrTx/>
              <a:buSzTx/>
              <a:buFontTx/>
              <a:buChar char="•"/>
              <a:defRPr/>
            </a:pPr>
            <a:r>
              <a:rPr lang="cs-CZ" altLang="cs-CZ" sz="2000" dirty="0" err="1" smtClean="0">
                <a:solidFill>
                  <a:srgbClr val="FF0000"/>
                </a:solidFill>
                <a:ea typeface="+mn-ea"/>
              </a:rPr>
              <a:t>Third</a:t>
            </a:r>
            <a:r>
              <a:rPr lang="cs-CZ" altLang="cs-CZ" sz="2000" dirty="0" smtClean="0">
                <a:solidFill>
                  <a:srgbClr val="FF0000"/>
                </a:solidFill>
                <a:ea typeface="+mn-ea"/>
              </a:rPr>
              <a:t> country </a:t>
            </a:r>
            <a:r>
              <a:rPr lang="cs-CZ" altLang="cs-CZ" sz="2000" dirty="0" err="1" smtClean="0">
                <a:solidFill>
                  <a:srgbClr val="FF0000"/>
                </a:solidFill>
                <a:ea typeface="+mn-ea"/>
              </a:rPr>
              <a:t>nationals</a:t>
            </a:r>
            <a:r>
              <a:rPr lang="cs-CZ" altLang="cs-CZ" sz="2000" dirty="0" smtClean="0">
                <a:solidFill>
                  <a:srgbClr val="FF0000"/>
                </a:solidFill>
                <a:ea typeface="+mn-ea"/>
              </a:rPr>
              <a:t> </a:t>
            </a:r>
            <a:r>
              <a:rPr lang="cs-CZ" altLang="cs-CZ" sz="2000" b="0" dirty="0" smtClean="0">
                <a:solidFill>
                  <a:srgbClr val="333399"/>
                </a:solidFill>
                <a:ea typeface="+mn-ea"/>
              </a:rPr>
              <a:t>= </a:t>
            </a:r>
            <a:r>
              <a:rPr lang="cs-CZ" altLang="cs-CZ" sz="2000" b="0" dirty="0" err="1" smtClean="0">
                <a:solidFill>
                  <a:srgbClr val="333399"/>
                </a:solidFill>
                <a:ea typeface="+mn-ea"/>
              </a:rPr>
              <a:t>must</a:t>
            </a:r>
            <a:r>
              <a:rPr lang="cs-CZ" altLang="cs-CZ" sz="2000" b="0" dirty="0" smtClean="0">
                <a:solidFill>
                  <a:srgbClr val="333399"/>
                </a:solidFill>
                <a:ea typeface="+mn-ea"/>
              </a:rPr>
              <a:t> </a:t>
            </a:r>
            <a:r>
              <a:rPr lang="cs-CZ" altLang="cs-CZ" sz="2000" b="0" dirty="0" err="1" smtClean="0">
                <a:solidFill>
                  <a:srgbClr val="333399"/>
                </a:solidFill>
                <a:ea typeface="+mn-ea"/>
              </a:rPr>
              <a:t>be</a:t>
            </a:r>
            <a:r>
              <a:rPr lang="cs-CZ" altLang="cs-CZ" sz="2000" b="0" dirty="0" smtClean="0">
                <a:solidFill>
                  <a:srgbClr val="333399"/>
                </a:solidFill>
                <a:ea typeface="+mn-ea"/>
              </a:rPr>
              <a:t> </a:t>
            </a:r>
            <a:r>
              <a:rPr lang="cs-CZ" altLang="cs-CZ" sz="2000" b="0" dirty="0" err="1" smtClean="0">
                <a:solidFill>
                  <a:srgbClr val="333399"/>
                </a:solidFill>
                <a:ea typeface="+mn-ea"/>
              </a:rPr>
              <a:t>holders</a:t>
            </a:r>
            <a:r>
              <a:rPr lang="cs-CZ" altLang="cs-CZ" sz="2000" b="0" dirty="0" smtClean="0">
                <a:solidFill>
                  <a:srgbClr val="333399"/>
                </a:solidFill>
                <a:ea typeface="+mn-ea"/>
              </a:rPr>
              <a:t> </a:t>
            </a:r>
            <a:r>
              <a:rPr lang="cs-CZ" altLang="cs-CZ" sz="2000" b="0" dirty="0" err="1" smtClean="0">
                <a:solidFill>
                  <a:srgbClr val="333399"/>
                </a:solidFill>
                <a:ea typeface="+mn-ea"/>
              </a:rPr>
              <a:t>of</a:t>
            </a:r>
            <a:r>
              <a:rPr lang="cs-CZ" altLang="cs-CZ" sz="2000" b="0" dirty="0" smtClean="0">
                <a:solidFill>
                  <a:srgbClr val="333399"/>
                </a:solidFill>
                <a:ea typeface="+mn-ea"/>
              </a:rPr>
              <a:t> a </a:t>
            </a:r>
            <a:r>
              <a:rPr lang="cs-CZ" altLang="cs-CZ" sz="2000" b="0" dirty="0" err="1" smtClean="0">
                <a:solidFill>
                  <a:srgbClr val="333399"/>
                </a:solidFill>
                <a:ea typeface="+mn-ea"/>
              </a:rPr>
              <a:t>permission</a:t>
            </a:r>
            <a:r>
              <a:rPr lang="cs-CZ" altLang="cs-CZ" sz="2000" b="0" dirty="0" smtClean="0">
                <a:solidFill>
                  <a:srgbClr val="333399"/>
                </a:solidFill>
                <a:ea typeface="+mn-ea"/>
              </a:rPr>
              <a:t> to </a:t>
            </a:r>
            <a:r>
              <a:rPr lang="cs-CZ" altLang="cs-CZ" sz="2000" b="0" dirty="0" err="1" smtClean="0">
                <a:solidFill>
                  <a:srgbClr val="333399"/>
                </a:solidFill>
                <a:ea typeface="+mn-ea"/>
              </a:rPr>
              <a:t>work</a:t>
            </a:r>
            <a:r>
              <a:rPr lang="cs-CZ" altLang="cs-CZ" sz="2000" b="0" dirty="0" smtClean="0">
                <a:solidFill>
                  <a:srgbClr val="333399"/>
                </a:solidFill>
                <a:ea typeface="+mn-ea"/>
              </a:rPr>
              <a:t>:</a:t>
            </a:r>
          </a:p>
          <a:p>
            <a:pPr lvl="1" defTabSz="914400" eaLnBrk="1" hangingPunct="1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600" dirty="0" smtClean="0">
                <a:solidFill>
                  <a:srgbClr val="333399"/>
                </a:solidFill>
                <a:ea typeface="+mn-ea"/>
              </a:rPr>
              <a:t> </a:t>
            </a:r>
            <a:r>
              <a:rPr lang="cs-CZ" altLang="cs-CZ" sz="1600" dirty="0" err="1" smtClean="0">
                <a:solidFill>
                  <a:srgbClr val="333399"/>
                </a:solidFill>
                <a:ea typeface="+mn-ea"/>
              </a:rPr>
              <a:t>Employee</a:t>
            </a:r>
            <a:r>
              <a:rPr lang="cs-CZ" altLang="cs-CZ" sz="1600" dirty="0" smtClean="0">
                <a:solidFill>
                  <a:srgbClr val="333399"/>
                </a:solidFill>
                <a:ea typeface="+mn-ea"/>
              </a:rPr>
              <a:t> </a:t>
            </a:r>
            <a:r>
              <a:rPr lang="cs-CZ" altLang="cs-CZ" sz="1600" dirty="0" err="1" smtClean="0">
                <a:solidFill>
                  <a:srgbClr val="333399"/>
                </a:solidFill>
                <a:ea typeface="+mn-ea"/>
              </a:rPr>
              <a:t>Card</a:t>
            </a:r>
            <a:endParaRPr lang="cs-CZ" altLang="cs-CZ" sz="1600" dirty="0" smtClean="0">
              <a:solidFill>
                <a:srgbClr val="333399"/>
              </a:solidFill>
              <a:ea typeface="+mn-ea"/>
            </a:endParaRPr>
          </a:p>
          <a:p>
            <a:pPr lvl="1" defTabSz="914400" eaLnBrk="1" hangingPunct="1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600" dirty="0" smtClean="0">
                <a:solidFill>
                  <a:srgbClr val="333399"/>
                </a:solidFill>
                <a:ea typeface="+mn-ea"/>
              </a:rPr>
              <a:t> Blue </a:t>
            </a:r>
            <a:r>
              <a:rPr lang="cs-CZ" altLang="cs-CZ" sz="1600" dirty="0" err="1" smtClean="0">
                <a:solidFill>
                  <a:srgbClr val="333399"/>
                </a:solidFill>
                <a:ea typeface="+mn-ea"/>
              </a:rPr>
              <a:t>Crad</a:t>
            </a:r>
            <a:endParaRPr lang="cs-CZ" altLang="cs-CZ" sz="1600" dirty="0" smtClean="0">
              <a:solidFill>
                <a:srgbClr val="333399"/>
              </a:solidFill>
              <a:ea typeface="+mn-ea"/>
            </a:endParaRPr>
          </a:p>
          <a:p>
            <a:pPr lvl="1" defTabSz="914400" eaLnBrk="1" hangingPunct="1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600" dirty="0" smtClean="0">
                <a:solidFill>
                  <a:srgbClr val="333399"/>
                </a:solidFill>
                <a:ea typeface="+mn-ea"/>
              </a:rPr>
              <a:t> </a:t>
            </a:r>
            <a:r>
              <a:rPr lang="cs-CZ" altLang="cs-CZ" sz="1600" dirty="0" err="1" smtClean="0">
                <a:solidFill>
                  <a:srgbClr val="333399"/>
                </a:solidFill>
                <a:ea typeface="+mn-ea"/>
              </a:rPr>
              <a:t>Work</a:t>
            </a:r>
            <a:r>
              <a:rPr lang="cs-CZ" altLang="cs-CZ" sz="1600" dirty="0" smtClean="0">
                <a:solidFill>
                  <a:srgbClr val="333399"/>
                </a:solidFill>
                <a:ea typeface="+mn-ea"/>
              </a:rPr>
              <a:t> </a:t>
            </a:r>
            <a:r>
              <a:rPr lang="cs-CZ" altLang="cs-CZ" sz="1600" dirty="0" err="1" smtClean="0">
                <a:solidFill>
                  <a:srgbClr val="333399"/>
                </a:solidFill>
                <a:ea typeface="+mn-ea"/>
              </a:rPr>
              <a:t>Permit</a:t>
            </a:r>
            <a:r>
              <a:rPr lang="cs-CZ" altLang="cs-CZ" sz="1600" dirty="0" smtClean="0">
                <a:solidFill>
                  <a:srgbClr val="333399"/>
                </a:solidFill>
                <a:ea typeface="+mn-ea"/>
              </a:rPr>
              <a:t>  + </a:t>
            </a:r>
            <a:r>
              <a:rPr lang="cs-CZ" altLang="cs-CZ" sz="1600" dirty="0" err="1" smtClean="0">
                <a:solidFill>
                  <a:srgbClr val="333399"/>
                </a:solidFill>
                <a:ea typeface="+mn-ea"/>
              </a:rPr>
              <a:t>Residency</a:t>
            </a:r>
            <a:r>
              <a:rPr lang="cs-CZ" altLang="cs-CZ" sz="1600" dirty="0" smtClean="0">
                <a:solidFill>
                  <a:srgbClr val="333399"/>
                </a:solidFill>
                <a:ea typeface="+mn-ea"/>
              </a:rPr>
              <a:t> </a:t>
            </a:r>
            <a:r>
              <a:rPr lang="cs-CZ" altLang="cs-CZ" sz="1600" dirty="0" err="1" smtClean="0">
                <a:solidFill>
                  <a:srgbClr val="333399"/>
                </a:solidFill>
                <a:ea typeface="+mn-ea"/>
              </a:rPr>
              <a:t>Permit</a:t>
            </a:r>
            <a:r>
              <a:rPr lang="cs-CZ" altLang="cs-CZ" sz="1600" dirty="0" smtClean="0">
                <a:solidFill>
                  <a:srgbClr val="333399"/>
                </a:solidFill>
                <a:ea typeface="+mn-ea"/>
              </a:rPr>
              <a:t> (non-</a:t>
            </a:r>
            <a:r>
              <a:rPr lang="cs-CZ" altLang="cs-CZ" sz="1600" dirty="0" err="1" smtClean="0">
                <a:solidFill>
                  <a:srgbClr val="333399"/>
                </a:solidFill>
                <a:ea typeface="+mn-ea"/>
              </a:rPr>
              <a:t>dual</a:t>
            </a:r>
            <a:r>
              <a:rPr lang="cs-CZ" altLang="cs-CZ" sz="1600" dirty="0" smtClean="0">
                <a:solidFill>
                  <a:srgbClr val="333399"/>
                </a:solidFill>
                <a:ea typeface="+mn-ea"/>
              </a:rPr>
              <a:t> mode </a:t>
            </a:r>
            <a:r>
              <a:rPr lang="cs-CZ" altLang="cs-CZ" sz="1600" dirty="0" err="1" smtClean="0">
                <a:solidFill>
                  <a:srgbClr val="333399"/>
                </a:solidFill>
                <a:ea typeface="+mn-ea"/>
              </a:rPr>
              <a:t>of</a:t>
            </a:r>
            <a:r>
              <a:rPr lang="cs-CZ" altLang="cs-CZ" sz="1600" dirty="0" smtClean="0">
                <a:solidFill>
                  <a:srgbClr val="333399"/>
                </a:solidFill>
                <a:ea typeface="+mn-ea"/>
              </a:rPr>
              <a:t> </a:t>
            </a:r>
            <a:r>
              <a:rPr lang="cs-CZ" altLang="cs-CZ" sz="1600" dirty="0" err="1" smtClean="0">
                <a:solidFill>
                  <a:srgbClr val="333399"/>
                </a:solidFill>
                <a:ea typeface="+mn-ea"/>
              </a:rPr>
              <a:t>the</a:t>
            </a:r>
            <a:r>
              <a:rPr lang="cs-CZ" altLang="cs-CZ" sz="1600" dirty="0" smtClean="0">
                <a:solidFill>
                  <a:srgbClr val="333399"/>
                </a:solidFill>
                <a:ea typeface="+mn-ea"/>
              </a:rPr>
              <a:t> </a:t>
            </a:r>
            <a:r>
              <a:rPr lang="cs-CZ" altLang="cs-CZ" sz="1600" dirty="0" err="1" smtClean="0">
                <a:solidFill>
                  <a:srgbClr val="333399"/>
                </a:solidFill>
                <a:ea typeface="+mn-ea"/>
              </a:rPr>
              <a:t>Employee</a:t>
            </a:r>
            <a:r>
              <a:rPr lang="cs-CZ" altLang="cs-CZ" sz="1600" dirty="0" smtClean="0">
                <a:solidFill>
                  <a:srgbClr val="333399"/>
                </a:solidFill>
                <a:ea typeface="+mn-ea"/>
              </a:rPr>
              <a:t> </a:t>
            </a:r>
            <a:r>
              <a:rPr lang="cs-CZ" altLang="cs-CZ" sz="1600" dirty="0" err="1" smtClean="0">
                <a:solidFill>
                  <a:srgbClr val="333399"/>
                </a:solidFill>
                <a:ea typeface="+mn-ea"/>
              </a:rPr>
              <a:t>Card</a:t>
            </a:r>
            <a:r>
              <a:rPr lang="cs-CZ" altLang="cs-CZ" sz="1600" dirty="0" smtClean="0">
                <a:solidFill>
                  <a:srgbClr val="333399"/>
                </a:solidFill>
                <a:ea typeface="+mn-ea"/>
              </a:rPr>
              <a:t>)</a:t>
            </a:r>
          </a:p>
          <a:p>
            <a:pPr lvl="1" defTabSz="914400" eaLnBrk="1" hangingPunct="1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Ø"/>
              <a:defRPr/>
            </a:pPr>
            <a:endParaRPr lang="cs-CZ" altLang="cs-CZ" sz="800" dirty="0" smtClean="0">
              <a:solidFill>
                <a:srgbClr val="333399"/>
              </a:solidFill>
              <a:ea typeface="+mn-ea"/>
            </a:endParaRPr>
          </a:p>
          <a:p>
            <a:pPr lvl="1" defTabSz="914400" eaLnBrk="1" hangingPunct="1">
              <a:spcBef>
                <a:spcPct val="20000"/>
              </a:spcBef>
              <a:buClrTx/>
              <a:buSzTx/>
              <a:buFontTx/>
              <a:buChar char="–"/>
              <a:defRPr/>
            </a:pPr>
            <a:r>
              <a:rPr lang="cs-CZ" altLang="cs-CZ" sz="1600" dirty="0" err="1" smtClean="0">
                <a:solidFill>
                  <a:srgbClr val="333399"/>
                </a:solidFill>
                <a:ea typeface="+mn-ea"/>
              </a:rPr>
              <a:t>Or</a:t>
            </a:r>
            <a:r>
              <a:rPr lang="cs-CZ" altLang="cs-CZ" sz="1600" dirty="0" smtClean="0">
                <a:solidFill>
                  <a:srgbClr val="333399"/>
                </a:solidFill>
                <a:ea typeface="+mn-ea"/>
              </a:rPr>
              <a:t> </a:t>
            </a:r>
            <a:r>
              <a:rPr lang="cs-CZ" altLang="cs-CZ" sz="1600" dirty="0" err="1" smtClean="0">
                <a:solidFill>
                  <a:srgbClr val="333399"/>
                </a:solidFill>
                <a:ea typeface="+mn-ea"/>
              </a:rPr>
              <a:t>they</a:t>
            </a:r>
            <a:r>
              <a:rPr lang="cs-CZ" altLang="cs-CZ" sz="1600" dirty="0" smtClean="0">
                <a:solidFill>
                  <a:srgbClr val="333399"/>
                </a:solidFill>
                <a:ea typeface="+mn-ea"/>
              </a:rPr>
              <a:t> </a:t>
            </a:r>
            <a:r>
              <a:rPr lang="cs-CZ" altLang="cs-CZ" sz="1600" dirty="0" err="1" smtClean="0">
                <a:solidFill>
                  <a:srgbClr val="333399"/>
                </a:solidFill>
                <a:ea typeface="+mn-ea"/>
              </a:rPr>
              <a:t>have</a:t>
            </a:r>
            <a:r>
              <a:rPr lang="cs-CZ" altLang="cs-CZ" sz="1600" dirty="0" smtClean="0">
                <a:solidFill>
                  <a:srgbClr val="333399"/>
                </a:solidFill>
                <a:ea typeface="+mn-ea"/>
              </a:rPr>
              <a:t> free </a:t>
            </a:r>
            <a:r>
              <a:rPr lang="cs-CZ" altLang="cs-CZ" sz="1600" dirty="0" err="1" smtClean="0">
                <a:solidFill>
                  <a:srgbClr val="333399"/>
                </a:solidFill>
                <a:ea typeface="+mn-ea"/>
              </a:rPr>
              <a:t>access</a:t>
            </a:r>
            <a:r>
              <a:rPr lang="cs-CZ" altLang="cs-CZ" sz="1600" dirty="0" smtClean="0">
                <a:solidFill>
                  <a:srgbClr val="333399"/>
                </a:solidFill>
                <a:ea typeface="+mn-ea"/>
              </a:rPr>
              <a:t> to </a:t>
            </a:r>
            <a:r>
              <a:rPr lang="cs-CZ" altLang="cs-CZ" sz="1600" dirty="0" err="1" smtClean="0">
                <a:solidFill>
                  <a:srgbClr val="333399"/>
                </a:solidFill>
                <a:ea typeface="+mn-ea"/>
              </a:rPr>
              <a:t>the</a:t>
            </a:r>
            <a:r>
              <a:rPr lang="cs-CZ" altLang="cs-CZ" sz="1600" dirty="0" smtClean="0">
                <a:solidFill>
                  <a:srgbClr val="333399"/>
                </a:solidFill>
                <a:ea typeface="+mn-ea"/>
              </a:rPr>
              <a:t> </a:t>
            </a:r>
            <a:r>
              <a:rPr lang="cs-CZ" altLang="cs-CZ" sz="1600" dirty="0" err="1" smtClean="0">
                <a:solidFill>
                  <a:srgbClr val="333399"/>
                </a:solidFill>
                <a:ea typeface="+mn-ea"/>
              </a:rPr>
              <a:t>czech</a:t>
            </a:r>
            <a:r>
              <a:rPr lang="cs-CZ" altLang="cs-CZ" sz="1600" dirty="0" smtClean="0">
                <a:solidFill>
                  <a:srgbClr val="333399"/>
                </a:solidFill>
                <a:ea typeface="+mn-ea"/>
              </a:rPr>
              <a:t> </a:t>
            </a:r>
            <a:r>
              <a:rPr lang="cs-CZ" altLang="cs-CZ" sz="1600" dirty="0" err="1" smtClean="0">
                <a:solidFill>
                  <a:srgbClr val="333399"/>
                </a:solidFill>
                <a:ea typeface="+mn-ea"/>
              </a:rPr>
              <a:t>labour</a:t>
            </a:r>
            <a:r>
              <a:rPr lang="cs-CZ" altLang="cs-CZ" sz="1600" dirty="0" smtClean="0">
                <a:solidFill>
                  <a:srgbClr val="333399"/>
                </a:solidFill>
                <a:ea typeface="+mn-ea"/>
              </a:rPr>
              <a:t> market – </a:t>
            </a:r>
            <a:r>
              <a:rPr lang="cs-CZ" altLang="cs-CZ" sz="1600" dirty="0" err="1" smtClean="0">
                <a:solidFill>
                  <a:srgbClr val="333399"/>
                </a:solidFill>
                <a:ea typeface="+mn-ea"/>
              </a:rPr>
              <a:t>following</a:t>
            </a:r>
            <a:r>
              <a:rPr lang="cs-CZ" altLang="cs-CZ" sz="1600" dirty="0" smtClean="0">
                <a:solidFill>
                  <a:srgbClr val="333399"/>
                </a:solidFill>
                <a:ea typeface="+mn-ea"/>
              </a:rPr>
              <a:t> </a:t>
            </a:r>
            <a:r>
              <a:rPr lang="cs-CZ" altLang="cs-CZ" sz="1600" dirty="0" err="1" smtClean="0">
                <a:solidFill>
                  <a:srgbClr val="333399"/>
                </a:solidFill>
                <a:ea typeface="+mn-ea"/>
              </a:rPr>
              <a:t>the</a:t>
            </a:r>
            <a:r>
              <a:rPr lang="cs-CZ" altLang="cs-CZ" sz="1600" dirty="0" smtClean="0">
                <a:solidFill>
                  <a:srgbClr val="333399"/>
                </a:solidFill>
                <a:ea typeface="+mn-ea"/>
              </a:rPr>
              <a:t> </a:t>
            </a:r>
            <a:r>
              <a:rPr lang="cs-CZ" altLang="cs-CZ" sz="1600" dirty="0" err="1" smtClean="0">
                <a:solidFill>
                  <a:srgbClr val="333399"/>
                </a:solidFill>
                <a:ea typeface="+mn-ea"/>
              </a:rPr>
              <a:t>Act</a:t>
            </a:r>
            <a:r>
              <a:rPr lang="cs-CZ" altLang="cs-CZ" sz="1600" dirty="0" smtClean="0">
                <a:solidFill>
                  <a:srgbClr val="333399"/>
                </a:solidFill>
                <a:ea typeface="+mn-ea"/>
              </a:rPr>
              <a:t> on </a:t>
            </a:r>
            <a:r>
              <a:rPr lang="cs-CZ" altLang="cs-CZ" sz="1600" dirty="0" err="1" smtClean="0">
                <a:solidFill>
                  <a:srgbClr val="333399"/>
                </a:solidFill>
                <a:ea typeface="+mn-ea"/>
              </a:rPr>
              <a:t>Employment</a:t>
            </a:r>
            <a:endParaRPr lang="cs-CZ" altLang="cs-CZ" sz="1600" dirty="0" smtClean="0">
              <a:solidFill>
                <a:srgbClr val="333399"/>
              </a:solidFill>
              <a:ea typeface="+mn-ea"/>
            </a:endParaRPr>
          </a:p>
          <a:p>
            <a:pPr marL="457200" lvl="1" indent="0" defTabSz="914400" eaLnBrk="1" hangingPunct="1">
              <a:spcBef>
                <a:spcPct val="20000"/>
              </a:spcBef>
              <a:buClrTx/>
              <a:buSzTx/>
              <a:buFontTx/>
              <a:buNone/>
              <a:defRPr/>
            </a:pPr>
            <a:r>
              <a:rPr lang="cs-CZ" altLang="cs-CZ" sz="1600" dirty="0" smtClean="0">
                <a:solidFill>
                  <a:srgbClr val="0066FF"/>
                </a:solidFill>
                <a:ea typeface="+mn-ea"/>
              </a:rPr>
              <a:t>	</a:t>
            </a:r>
            <a:endParaRPr lang="cs-CZ" altLang="cs-CZ" sz="2800" u="sng" dirty="0" smtClean="0">
              <a:solidFill>
                <a:srgbClr val="000099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645476633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fld id="{627BFEFB-004A-4CC3-9258-2B25466671EE}" type="slidenum">
              <a:rPr lang="cs-CZ" altLang="cs-CZ" sz="1400" smtClean="0">
                <a:solidFill>
                  <a:srgbClr val="000000"/>
                </a:solidFill>
              </a:rPr>
              <a:pPr eaLnBrk="1" hangingPunct="1">
                <a:buFontTx/>
                <a:buNone/>
              </a:pPr>
              <a:t>12</a:t>
            </a:fld>
            <a:endParaRPr lang="cs-CZ" altLang="cs-CZ" sz="1400" smtClean="0">
              <a:solidFill>
                <a:srgbClr val="000000"/>
              </a:solidFill>
            </a:endParaRPr>
          </a:p>
        </p:txBody>
      </p:sp>
      <p:pic>
        <p:nvPicPr>
          <p:cNvPr id="103427" name="Picture 2" descr="pru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28" name="Text Box 3"/>
          <p:cNvSpPr txBox="1">
            <a:spLocks noChangeArrowheads="1"/>
          </p:cNvSpPr>
          <p:nvPr/>
        </p:nvSpPr>
        <p:spPr bwMode="auto">
          <a:xfrm>
            <a:off x="1066800" y="0"/>
            <a:ext cx="76962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cs-CZ" sz="2400" b="0" smtClean="0">
              <a:solidFill>
                <a:srgbClr val="000000"/>
              </a:solidFill>
              <a:ea typeface="+mn-ea"/>
            </a:endParaRPr>
          </a:p>
          <a:p>
            <a:pPr defTabSz="914400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cs-CZ" sz="2400" b="0" smtClean="0">
              <a:solidFill>
                <a:srgbClr val="000000"/>
              </a:solidFill>
              <a:ea typeface="+mn-ea"/>
            </a:endParaRPr>
          </a:p>
        </p:txBody>
      </p:sp>
      <p:sp>
        <p:nvSpPr>
          <p:cNvPr id="103429" name="Rectangle 4"/>
          <p:cNvSpPr>
            <a:spLocks noChangeArrowheads="1"/>
          </p:cNvSpPr>
          <p:nvPr/>
        </p:nvSpPr>
        <p:spPr bwMode="auto">
          <a:xfrm>
            <a:off x="9906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cs-CZ" sz="1600" u="sng" smtClean="0">
              <a:solidFill>
                <a:srgbClr val="000066"/>
              </a:solidFill>
              <a:ea typeface="+mn-ea"/>
            </a:endParaRPr>
          </a:p>
        </p:txBody>
      </p:sp>
      <p:sp>
        <p:nvSpPr>
          <p:cNvPr id="103430" name="Rectangle 5"/>
          <p:cNvSpPr>
            <a:spLocks noChangeArrowheads="1"/>
          </p:cNvSpPr>
          <p:nvPr/>
        </p:nvSpPr>
        <p:spPr bwMode="auto">
          <a:xfrm>
            <a:off x="685800" y="609600"/>
            <a:ext cx="84582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1" hangingPunct="1">
              <a:lnSpc>
                <a:spcPct val="90000"/>
              </a:lnSpc>
              <a:spcBef>
                <a:spcPct val="20000"/>
              </a:spcBef>
              <a:buClrTx/>
              <a:buSzTx/>
              <a:buFontTx/>
              <a:buNone/>
            </a:pPr>
            <a:endParaRPr lang="cs-CZ" altLang="cs-CZ" sz="800" u="sng" noProof="1" smtClean="0">
              <a:solidFill>
                <a:srgbClr val="000099"/>
              </a:solidFill>
              <a:ea typeface="+mn-ea"/>
              <a:cs typeface="Times New Roman" pitchFamily="18" charset="0"/>
            </a:endParaRPr>
          </a:p>
          <a:p>
            <a:pPr defTabSz="914400" eaLnBrk="1" hangingPunct="1">
              <a:lnSpc>
                <a:spcPct val="90000"/>
              </a:lnSpc>
              <a:spcBef>
                <a:spcPct val="20000"/>
              </a:spcBef>
              <a:buClrTx/>
              <a:buSzTx/>
              <a:buFontTx/>
              <a:buNone/>
            </a:pPr>
            <a:endParaRPr lang="cs-CZ" altLang="cs-CZ" sz="2000" b="0" noProof="1" smtClean="0">
              <a:solidFill>
                <a:srgbClr val="333399"/>
              </a:solidFill>
              <a:ea typeface="+mn-ea"/>
            </a:endParaRPr>
          </a:p>
        </p:txBody>
      </p:sp>
      <p:sp>
        <p:nvSpPr>
          <p:cNvPr id="103431" name="Rectangle 6"/>
          <p:cNvSpPr>
            <a:spLocks noChangeArrowheads="1"/>
          </p:cNvSpPr>
          <p:nvPr/>
        </p:nvSpPr>
        <p:spPr bwMode="auto">
          <a:xfrm>
            <a:off x="1403350" y="404813"/>
            <a:ext cx="640873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smtClean="0">
                <a:solidFill>
                  <a:srgbClr val="000099"/>
                </a:solidFill>
                <a:ea typeface="+mn-ea"/>
              </a:rPr>
              <a:t/>
            </a:r>
            <a:br>
              <a:rPr lang="cs-CZ" altLang="cs-CZ" sz="2400" smtClean="0">
                <a:solidFill>
                  <a:srgbClr val="000099"/>
                </a:solidFill>
                <a:ea typeface="+mn-ea"/>
              </a:rPr>
            </a:br>
            <a:endParaRPr lang="cs-CZ" altLang="cs-CZ" sz="2000" smtClean="0">
              <a:solidFill>
                <a:srgbClr val="000099"/>
              </a:solidFill>
              <a:ea typeface="+mn-ea"/>
            </a:endParaRPr>
          </a:p>
        </p:txBody>
      </p:sp>
      <p:sp>
        <p:nvSpPr>
          <p:cNvPr id="4104" name="Rectangle 7"/>
          <p:cNvSpPr>
            <a:spLocks noGrp="1" noChangeArrowheads="1"/>
          </p:cNvSpPr>
          <p:nvPr>
            <p:ph type="title"/>
          </p:nvPr>
        </p:nvSpPr>
        <p:spPr>
          <a:xfrm>
            <a:off x="838200" y="274638"/>
            <a:ext cx="7848600" cy="730250"/>
          </a:xfrm>
        </p:spPr>
        <p:txBody>
          <a:bodyPr/>
          <a:lstStyle/>
          <a:p>
            <a:pPr>
              <a:defRPr/>
            </a:pPr>
            <a:r>
              <a:rPr lang="cs-CZ" altLang="cs-CZ" sz="32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Different</a:t>
            </a:r>
            <a:r>
              <a:rPr lang="cs-CZ" altLang="cs-CZ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altLang="cs-CZ" sz="32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permissions</a:t>
            </a:r>
            <a:r>
              <a:rPr lang="cs-CZ" altLang="cs-CZ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</a:t>
            </a:r>
            <a:r>
              <a:rPr lang="cs-CZ" altLang="cs-CZ" sz="32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</a:t>
            </a:r>
            <a:endParaRPr lang="cs-CZ" altLang="cs-CZ" sz="32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611188" y="1166813"/>
            <a:ext cx="8413750" cy="52752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428750" indent="-285750" eaLnBrk="0" hangingPunct="0"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428750" indent="-285750" eaLnBrk="0" hangingPunct="0"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1" hangingPunct="1">
              <a:spcBef>
                <a:spcPct val="20000"/>
              </a:spcBef>
              <a:buClrTx/>
              <a:buSzTx/>
              <a:buFontTx/>
              <a:buChar char="•"/>
              <a:defRPr/>
            </a:pPr>
            <a:r>
              <a:rPr lang="cs-CZ" altLang="cs-CZ" sz="2000" dirty="0" err="1" smtClean="0">
                <a:solidFill>
                  <a:srgbClr val="FF0000"/>
                </a:solidFill>
                <a:ea typeface="+mn-ea"/>
              </a:rPr>
              <a:t>Employee</a:t>
            </a:r>
            <a:r>
              <a:rPr lang="cs-CZ" altLang="cs-CZ" sz="2000" dirty="0" smtClean="0">
                <a:solidFill>
                  <a:srgbClr val="FF0000"/>
                </a:solidFill>
                <a:ea typeface="+mn-ea"/>
              </a:rPr>
              <a:t> </a:t>
            </a:r>
            <a:r>
              <a:rPr lang="cs-CZ" altLang="cs-CZ" sz="2000" dirty="0" err="1" smtClean="0">
                <a:solidFill>
                  <a:srgbClr val="FF0000"/>
                </a:solidFill>
                <a:ea typeface="+mn-ea"/>
              </a:rPr>
              <a:t>Card</a:t>
            </a:r>
            <a:r>
              <a:rPr lang="cs-CZ" altLang="cs-CZ" sz="2000" dirty="0" smtClean="0">
                <a:solidFill>
                  <a:srgbClr val="FF0000"/>
                </a:solidFill>
                <a:ea typeface="+mn-ea"/>
              </a:rPr>
              <a:t>– </a:t>
            </a:r>
            <a:r>
              <a:rPr lang="cs-CZ" altLang="cs-CZ" sz="2000" dirty="0" err="1" smtClean="0">
                <a:solidFill>
                  <a:srgbClr val="FF0000"/>
                </a:solidFill>
                <a:ea typeface="+mn-ea"/>
              </a:rPr>
              <a:t>dual</a:t>
            </a:r>
            <a:r>
              <a:rPr lang="cs-CZ" altLang="cs-CZ" sz="2000" dirty="0" smtClean="0">
                <a:solidFill>
                  <a:srgbClr val="FF0000"/>
                </a:solidFill>
                <a:ea typeface="+mn-ea"/>
              </a:rPr>
              <a:t> mode –  </a:t>
            </a:r>
            <a:r>
              <a:rPr lang="cs-CZ" altLang="cs-CZ" sz="1800" u="sng" dirty="0" err="1" smtClean="0">
                <a:solidFill>
                  <a:srgbClr val="333399"/>
                </a:solidFill>
                <a:ea typeface="+mn-ea"/>
              </a:rPr>
              <a:t>issued</a:t>
            </a:r>
            <a:r>
              <a:rPr lang="cs-CZ" altLang="cs-CZ" sz="1800" u="sng" dirty="0" smtClean="0">
                <a:solidFill>
                  <a:srgbClr val="333399"/>
                </a:solidFill>
                <a:ea typeface="+mn-ea"/>
              </a:rPr>
              <a:t> by </a:t>
            </a:r>
            <a:r>
              <a:rPr lang="cs-CZ" altLang="cs-CZ" sz="1800" u="sng" dirty="0" err="1" smtClean="0">
                <a:solidFill>
                  <a:srgbClr val="333399"/>
                </a:solidFill>
                <a:ea typeface="+mn-ea"/>
              </a:rPr>
              <a:t>the</a:t>
            </a:r>
            <a:r>
              <a:rPr lang="cs-CZ" altLang="cs-CZ" sz="1800" u="sng" dirty="0" smtClean="0">
                <a:solidFill>
                  <a:srgbClr val="333399"/>
                </a:solidFill>
                <a:ea typeface="+mn-ea"/>
              </a:rPr>
              <a:t> Ministry </a:t>
            </a:r>
            <a:r>
              <a:rPr lang="cs-CZ" altLang="cs-CZ" sz="1800" u="sng" dirty="0" err="1" smtClean="0">
                <a:solidFill>
                  <a:srgbClr val="333399"/>
                </a:solidFill>
                <a:ea typeface="+mn-ea"/>
              </a:rPr>
              <a:t>of</a:t>
            </a:r>
            <a:r>
              <a:rPr lang="cs-CZ" altLang="cs-CZ" sz="1800" u="sng" dirty="0" smtClean="0">
                <a:solidFill>
                  <a:srgbClr val="333399"/>
                </a:solidFill>
                <a:ea typeface="+mn-ea"/>
              </a:rPr>
              <a:t> </a:t>
            </a:r>
            <a:r>
              <a:rPr lang="cs-CZ" altLang="cs-CZ" sz="1800" u="sng" dirty="0" err="1" smtClean="0">
                <a:solidFill>
                  <a:srgbClr val="333399"/>
                </a:solidFill>
                <a:ea typeface="+mn-ea"/>
              </a:rPr>
              <a:t>Interior</a:t>
            </a:r>
            <a:endParaRPr lang="cs-CZ" altLang="cs-CZ" sz="1800" u="sng" dirty="0" smtClean="0">
              <a:solidFill>
                <a:srgbClr val="333399"/>
              </a:solidFill>
              <a:ea typeface="+mn-ea"/>
            </a:endParaRPr>
          </a:p>
          <a:p>
            <a:pPr lvl="2" defTabSz="914400" eaLnBrk="1" hangingPunct="1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600" dirty="0" smtClean="0">
                <a:solidFill>
                  <a:srgbClr val="333399"/>
                </a:solidFill>
                <a:ea typeface="+mn-ea"/>
              </a:rPr>
              <a:t>Reporting </a:t>
            </a:r>
            <a:r>
              <a:rPr lang="cs-CZ" altLang="cs-CZ" sz="1600" dirty="0" err="1" smtClean="0">
                <a:solidFill>
                  <a:srgbClr val="333399"/>
                </a:solidFill>
                <a:ea typeface="+mn-ea"/>
              </a:rPr>
              <a:t>about</a:t>
            </a:r>
            <a:r>
              <a:rPr lang="cs-CZ" altLang="cs-CZ" sz="1600" dirty="0" smtClean="0">
                <a:solidFill>
                  <a:srgbClr val="333399"/>
                </a:solidFill>
                <a:ea typeface="+mn-ea"/>
              </a:rPr>
              <a:t> </a:t>
            </a:r>
            <a:r>
              <a:rPr lang="cs-CZ" altLang="cs-CZ" sz="1600" dirty="0" err="1" smtClean="0">
                <a:solidFill>
                  <a:srgbClr val="333399"/>
                </a:solidFill>
                <a:ea typeface="+mn-ea"/>
              </a:rPr>
              <a:t>the</a:t>
            </a:r>
            <a:r>
              <a:rPr lang="cs-CZ" altLang="cs-CZ" sz="1600" dirty="0" smtClean="0">
                <a:solidFill>
                  <a:srgbClr val="333399"/>
                </a:solidFill>
                <a:ea typeface="+mn-ea"/>
              </a:rPr>
              <a:t> </a:t>
            </a:r>
            <a:r>
              <a:rPr lang="cs-CZ" altLang="cs-CZ" sz="1600" dirty="0" err="1" smtClean="0">
                <a:solidFill>
                  <a:srgbClr val="333399"/>
                </a:solidFill>
                <a:ea typeface="+mn-ea"/>
              </a:rPr>
              <a:t>vacancy</a:t>
            </a:r>
            <a:r>
              <a:rPr lang="cs-CZ" altLang="cs-CZ" sz="1600" dirty="0" smtClean="0">
                <a:solidFill>
                  <a:srgbClr val="333399"/>
                </a:solidFill>
                <a:ea typeface="+mn-ea"/>
              </a:rPr>
              <a:t> - PES</a:t>
            </a:r>
          </a:p>
          <a:p>
            <a:pPr lvl="2" defTabSz="914400" eaLnBrk="1" hangingPunct="1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600" dirty="0" smtClean="0">
                <a:solidFill>
                  <a:srgbClr val="333399"/>
                </a:solidFill>
                <a:ea typeface="+mn-ea"/>
              </a:rPr>
              <a:t>30-days </a:t>
            </a:r>
            <a:r>
              <a:rPr lang="cs-CZ" altLang="cs-CZ" sz="1600" dirty="0" err="1" smtClean="0">
                <a:solidFill>
                  <a:srgbClr val="333399"/>
                </a:solidFill>
                <a:ea typeface="+mn-ea"/>
              </a:rPr>
              <a:t>labour</a:t>
            </a:r>
            <a:r>
              <a:rPr lang="cs-CZ" altLang="cs-CZ" sz="1600" dirty="0" smtClean="0">
                <a:solidFill>
                  <a:srgbClr val="333399"/>
                </a:solidFill>
                <a:ea typeface="+mn-ea"/>
              </a:rPr>
              <a:t> market test → </a:t>
            </a:r>
            <a:r>
              <a:rPr lang="en-US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  <a:hlinkClick r:id="rId4"/>
              </a:rPr>
              <a:t>Central </a:t>
            </a: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  <a:hlinkClick r:id="rId4"/>
              </a:rPr>
              <a:t>record of vacancies available for </a:t>
            </a:r>
            <a:r>
              <a:rPr lang="cs-CZ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  <a:hlinkClick r:id="rId4"/>
              </a:rPr>
              <a:t>E</a:t>
            </a:r>
            <a:r>
              <a:rPr lang="en-US" sz="1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  <a:hlinkClick r:id="rId4"/>
              </a:rPr>
              <a:t>mployee</a:t>
            </a:r>
            <a:r>
              <a:rPr lang="en-US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  <a:hlinkClick r:id="rId4"/>
              </a:rPr>
              <a:t> </a:t>
            </a:r>
            <a:r>
              <a:rPr lang="cs-CZ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  <a:hlinkClick r:id="rId4"/>
              </a:rPr>
              <a:t>C</a:t>
            </a:r>
            <a:r>
              <a:rPr lang="en-US" sz="1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  <a:hlinkClick r:id="rId4"/>
              </a:rPr>
              <a:t>ards</a:t>
            </a:r>
            <a:endParaRPr lang="en-US" sz="1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Microsoft YaHei" charset="-122"/>
            </a:endParaRPr>
          </a:p>
          <a:p>
            <a:pPr lvl="2" defTabSz="914400" eaLnBrk="1" hangingPunct="1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600" dirty="0" err="1" smtClean="0">
                <a:solidFill>
                  <a:srgbClr val="333399"/>
                </a:solidFill>
                <a:ea typeface="+mn-ea"/>
              </a:rPr>
              <a:t>Foreigner</a:t>
            </a:r>
            <a:r>
              <a:rPr lang="cs-CZ" altLang="cs-CZ" sz="1600" dirty="0" smtClean="0">
                <a:solidFill>
                  <a:srgbClr val="333399"/>
                </a:solidFill>
                <a:ea typeface="+mn-ea"/>
              </a:rPr>
              <a:t> </a:t>
            </a:r>
            <a:r>
              <a:rPr lang="cs-CZ" altLang="cs-CZ" sz="1600" dirty="0" err="1" smtClean="0">
                <a:solidFill>
                  <a:srgbClr val="333399"/>
                </a:solidFill>
                <a:ea typeface="+mn-ea"/>
              </a:rPr>
              <a:t>applies</a:t>
            </a:r>
            <a:r>
              <a:rPr lang="cs-CZ" altLang="cs-CZ" sz="1600" dirty="0" smtClean="0">
                <a:solidFill>
                  <a:srgbClr val="333399"/>
                </a:solidFill>
                <a:ea typeface="+mn-ea"/>
              </a:rPr>
              <a:t> </a:t>
            </a:r>
            <a:r>
              <a:rPr lang="cs-CZ" altLang="cs-CZ" sz="1600" dirty="0" err="1" smtClean="0">
                <a:solidFill>
                  <a:srgbClr val="333399"/>
                </a:solidFill>
                <a:ea typeface="+mn-ea"/>
              </a:rPr>
              <a:t>for</a:t>
            </a:r>
            <a:r>
              <a:rPr lang="cs-CZ" altLang="cs-CZ" sz="1600" dirty="0" smtClean="0">
                <a:solidFill>
                  <a:srgbClr val="333399"/>
                </a:solidFill>
                <a:ea typeface="+mn-ea"/>
              </a:rPr>
              <a:t> </a:t>
            </a:r>
            <a:r>
              <a:rPr lang="cs-CZ" altLang="cs-CZ" sz="1600" dirty="0" err="1" smtClean="0">
                <a:solidFill>
                  <a:srgbClr val="333399"/>
                </a:solidFill>
                <a:ea typeface="+mn-ea"/>
              </a:rPr>
              <a:t>the</a:t>
            </a:r>
            <a:r>
              <a:rPr lang="cs-CZ" altLang="cs-CZ" sz="1600" dirty="0" smtClean="0">
                <a:solidFill>
                  <a:srgbClr val="333399"/>
                </a:solidFill>
                <a:ea typeface="+mn-ea"/>
              </a:rPr>
              <a:t> </a:t>
            </a:r>
            <a:r>
              <a:rPr lang="cs-CZ" altLang="cs-CZ" sz="1600" dirty="0" err="1" smtClean="0">
                <a:solidFill>
                  <a:srgbClr val="333399"/>
                </a:solidFill>
                <a:ea typeface="+mn-ea"/>
              </a:rPr>
              <a:t>Employee</a:t>
            </a:r>
            <a:r>
              <a:rPr lang="cs-CZ" altLang="cs-CZ" sz="1600" dirty="0" smtClean="0">
                <a:solidFill>
                  <a:srgbClr val="333399"/>
                </a:solidFill>
                <a:ea typeface="+mn-ea"/>
              </a:rPr>
              <a:t> </a:t>
            </a:r>
            <a:r>
              <a:rPr lang="cs-CZ" altLang="cs-CZ" sz="1600" dirty="0" err="1" smtClean="0">
                <a:solidFill>
                  <a:srgbClr val="333399"/>
                </a:solidFill>
                <a:ea typeface="+mn-ea"/>
              </a:rPr>
              <a:t>Card</a:t>
            </a:r>
            <a:endParaRPr lang="cs-CZ" altLang="cs-CZ" sz="1600" u="sng" dirty="0" smtClean="0">
              <a:solidFill>
                <a:srgbClr val="333399"/>
              </a:solidFill>
              <a:ea typeface="+mn-ea"/>
            </a:endParaRPr>
          </a:p>
          <a:p>
            <a:pPr lvl="2" defTabSz="914400" eaLnBrk="1" hangingPunct="1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Ø"/>
              <a:defRPr/>
            </a:pPr>
            <a:endParaRPr lang="cs-CZ" altLang="cs-CZ" sz="800" u="sng" dirty="0" smtClean="0">
              <a:solidFill>
                <a:srgbClr val="0066FF"/>
              </a:solidFill>
              <a:ea typeface="+mn-ea"/>
            </a:endParaRPr>
          </a:p>
          <a:p>
            <a:pPr defTabSz="914400" eaLnBrk="1" hangingPunct="1">
              <a:spcBef>
                <a:spcPct val="20000"/>
              </a:spcBef>
              <a:buClrTx/>
              <a:buSzTx/>
              <a:buFontTx/>
              <a:buChar char="•"/>
              <a:defRPr/>
            </a:pPr>
            <a:r>
              <a:rPr lang="cs-CZ" altLang="cs-CZ" sz="2000" dirty="0" smtClean="0">
                <a:solidFill>
                  <a:srgbClr val="FF0000"/>
                </a:solidFill>
                <a:ea typeface="+mn-ea"/>
              </a:rPr>
              <a:t>Blue </a:t>
            </a:r>
            <a:r>
              <a:rPr lang="cs-CZ" altLang="cs-CZ" sz="2000" dirty="0" err="1" smtClean="0">
                <a:solidFill>
                  <a:srgbClr val="FF0000"/>
                </a:solidFill>
                <a:ea typeface="+mn-ea"/>
              </a:rPr>
              <a:t>Card</a:t>
            </a:r>
            <a:r>
              <a:rPr lang="cs-CZ" altLang="cs-CZ" sz="2000" dirty="0" smtClean="0">
                <a:solidFill>
                  <a:srgbClr val="FF0000"/>
                </a:solidFill>
                <a:ea typeface="+mn-ea"/>
              </a:rPr>
              <a:t> – </a:t>
            </a:r>
            <a:r>
              <a:rPr lang="cs-CZ" altLang="cs-CZ" sz="2000" dirty="0" err="1" smtClean="0">
                <a:solidFill>
                  <a:srgbClr val="FF0000"/>
                </a:solidFill>
                <a:ea typeface="+mn-ea"/>
              </a:rPr>
              <a:t>dual</a:t>
            </a:r>
            <a:r>
              <a:rPr lang="cs-CZ" altLang="cs-CZ" sz="2000" dirty="0" smtClean="0">
                <a:solidFill>
                  <a:srgbClr val="FF0000"/>
                </a:solidFill>
                <a:ea typeface="+mn-ea"/>
              </a:rPr>
              <a:t> mode - </a:t>
            </a:r>
            <a:r>
              <a:rPr lang="cs-CZ" altLang="cs-CZ" sz="1800" u="sng" dirty="0" err="1">
                <a:solidFill>
                  <a:srgbClr val="333399"/>
                </a:solidFill>
              </a:rPr>
              <a:t>issued</a:t>
            </a:r>
            <a:r>
              <a:rPr lang="cs-CZ" altLang="cs-CZ" sz="1800" u="sng" dirty="0">
                <a:solidFill>
                  <a:srgbClr val="333399"/>
                </a:solidFill>
              </a:rPr>
              <a:t> by </a:t>
            </a:r>
            <a:r>
              <a:rPr lang="cs-CZ" altLang="cs-CZ" sz="1800" u="sng" dirty="0" err="1">
                <a:solidFill>
                  <a:srgbClr val="333399"/>
                </a:solidFill>
              </a:rPr>
              <a:t>the</a:t>
            </a:r>
            <a:r>
              <a:rPr lang="cs-CZ" altLang="cs-CZ" sz="1800" u="sng" dirty="0">
                <a:solidFill>
                  <a:srgbClr val="333399"/>
                </a:solidFill>
              </a:rPr>
              <a:t> Ministry </a:t>
            </a:r>
            <a:r>
              <a:rPr lang="cs-CZ" altLang="cs-CZ" sz="1800" u="sng" dirty="0" err="1">
                <a:solidFill>
                  <a:srgbClr val="333399"/>
                </a:solidFill>
              </a:rPr>
              <a:t>of</a:t>
            </a:r>
            <a:r>
              <a:rPr lang="cs-CZ" altLang="cs-CZ" sz="1800" u="sng" dirty="0">
                <a:solidFill>
                  <a:srgbClr val="333399"/>
                </a:solidFill>
              </a:rPr>
              <a:t> </a:t>
            </a:r>
            <a:r>
              <a:rPr lang="cs-CZ" altLang="cs-CZ" sz="1800" u="sng" dirty="0" err="1">
                <a:solidFill>
                  <a:srgbClr val="333399"/>
                </a:solidFill>
              </a:rPr>
              <a:t>Interior</a:t>
            </a:r>
            <a:endParaRPr lang="cs-CZ" altLang="cs-CZ" sz="1800" u="sng" dirty="0">
              <a:solidFill>
                <a:srgbClr val="333399"/>
              </a:solidFill>
            </a:endParaRPr>
          </a:p>
          <a:p>
            <a:pPr lvl="2" defTabSz="914400" eaLnBrk="1" hangingPunct="1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600" dirty="0">
                <a:solidFill>
                  <a:srgbClr val="333399"/>
                </a:solidFill>
              </a:rPr>
              <a:t>Reporting </a:t>
            </a:r>
            <a:r>
              <a:rPr lang="cs-CZ" altLang="cs-CZ" sz="1600" dirty="0" err="1">
                <a:solidFill>
                  <a:srgbClr val="333399"/>
                </a:solidFill>
              </a:rPr>
              <a:t>about</a:t>
            </a:r>
            <a:r>
              <a:rPr lang="cs-CZ" altLang="cs-CZ" sz="1600" dirty="0">
                <a:solidFill>
                  <a:srgbClr val="333399"/>
                </a:solidFill>
              </a:rPr>
              <a:t> </a:t>
            </a:r>
            <a:r>
              <a:rPr lang="cs-CZ" altLang="cs-CZ" sz="1600" dirty="0" err="1">
                <a:solidFill>
                  <a:srgbClr val="333399"/>
                </a:solidFill>
              </a:rPr>
              <a:t>the</a:t>
            </a:r>
            <a:r>
              <a:rPr lang="cs-CZ" altLang="cs-CZ" sz="1600" dirty="0">
                <a:solidFill>
                  <a:srgbClr val="333399"/>
                </a:solidFill>
              </a:rPr>
              <a:t> </a:t>
            </a:r>
            <a:r>
              <a:rPr lang="cs-CZ" altLang="cs-CZ" sz="1600" dirty="0" err="1">
                <a:solidFill>
                  <a:srgbClr val="333399"/>
                </a:solidFill>
              </a:rPr>
              <a:t>vacancy</a:t>
            </a:r>
            <a:r>
              <a:rPr lang="cs-CZ" altLang="cs-CZ" sz="1600" dirty="0">
                <a:solidFill>
                  <a:srgbClr val="333399"/>
                </a:solidFill>
              </a:rPr>
              <a:t> </a:t>
            </a:r>
            <a:r>
              <a:rPr lang="cs-CZ" altLang="cs-CZ" sz="1600" dirty="0" smtClean="0">
                <a:solidFill>
                  <a:srgbClr val="333399"/>
                </a:solidFill>
              </a:rPr>
              <a:t>– PES (</a:t>
            </a:r>
            <a:r>
              <a:rPr lang="cs-CZ" altLang="cs-CZ" sz="1600" dirty="0" err="1" smtClean="0">
                <a:solidFill>
                  <a:srgbClr val="333399"/>
                </a:solidFill>
              </a:rPr>
              <a:t>highly-qualified</a:t>
            </a:r>
            <a:r>
              <a:rPr lang="cs-CZ" altLang="cs-CZ" sz="1600" dirty="0" smtClean="0">
                <a:solidFill>
                  <a:srgbClr val="333399"/>
                </a:solidFill>
              </a:rPr>
              <a:t> </a:t>
            </a:r>
            <a:r>
              <a:rPr lang="cs-CZ" altLang="cs-CZ" sz="1600" dirty="0" err="1" smtClean="0">
                <a:solidFill>
                  <a:srgbClr val="333399"/>
                </a:solidFill>
              </a:rPr>
              <a:t>people</a:t>
            </a:r>
            <a:r>
              <a:rPr lang="cs-CZ" altLang="cs-CZ" sz="1600" dirty="0" smtClean="0">
                <a:solidFill>
                  <a:srgbClr val="333399"/>
                </a:solidFill>
              </a:rPr>
              <a:t>)</a:t>
            </a:r>
            <a:endParaRPr lang="cs-CZ" altLang="cs-CZ" sz="1600" dirty="0" smtClean="0">
              <a:solidFill>
                <a:srgbClr val="333399"/>
              </a:solidFill>
              <a:ea typeface="+mn-ea"/>
            </a:endParaRPr>
          </a:p>
          <a:p>
            <a:pPr lvl="2" defTabSz="914400" eaLnBrk="1" hangingPunct="1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600" dirty="0" smtClean="0">
                <a:solidFill>
                  <a:srgbClr val="333399"/>
                </a:solidFill>
                <a:ea typeface="+mn-ea"/>
              </a:rPr>
              <a:t>30-days </a:t>
            </a:r>
            <a:r>
              <a:rPr lang="cs-CZ" altLang="cs-CZ" sz="1600" dirty="0" err="1" smtClean="0">
                <a:solidFill>
                  <a:srgbClr val="333399"/>
                </a:solidFill>
                <a:ea typeface="+mn-ea"/>
              </a:rPr>
              <a:t>labour</a:t>
            </a:r>
            <a:r>
              <a:rPr lang="cs-CZ" altLang="cs-CZ" sz="1600" dirty="0" smtClean="0">
                <a:solidFill>
                  <a:srgbClr val="333399"/>
                </a:solidFill>
                <a:ea typeface="+mn-ea"/>
              </a:rPr>
              <a:t> market test → </a:t>
            </a: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  <a:hlinkClick r:id="rId4"/>
              </a:rPr>
              <a:t>Central record of vacancies available for </a:t>
            </a:r>
            <a:r>
              <a:rPr lang="cs-CZ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  <a:hlinkClick r:id="rId4"/>
              </a:rPr>
              <a:t>Blue </a:t>
            </a:r>
            <a:r>
              <a:rPr lang="cs-CZ" sz="1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  <a:hlinkClick r:id="rId4"/>
              </a:rPr>
              <a:t>Cards</a:t>
            </a:r>
            <a:r>
              <a:rPr lang="cs-CZ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 </a:t>
            </a:r>
            <a:endParaRPr lang="en-US" sz="1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Microsoft YaHei" charset="-122"/>
            </a:endParaRPr>
          </a:p>
          <a:p>
            <a:pPr lvl="2" defTabSz="914400" eaLnBrk="1" hangingPunct="1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600" dirty="0" err="1">
                <a:solidFill>
                  <a:srgbClr val="333399"/>
                </a:solidFill>
              </a:rPr>
              <a:t>Foreigner</a:t>
            </a:r>
            <a:r>
              <a:rPr lang="cs-CZ" altLang="cs-CZ" sz="1600" dirty="0">
                <a:solidFill>
                  <a:srgbClr val="333399"/>
                </a:solidFill>
              </a:rPr>
              <a:t> </a:t>
            </a:r>
            <a:r>
              <a:rPr lang="cs-CZ" altLang="cs-CZ" sz="1600" dirty="0" err="1">
                <a:solidFill>
                  <a:srgbClr val="333399"/>
                </a:solidFill>
              </a:rPr>
              <a:t>applies</a:t>
            </a:r>
            <a:r>
              <a:rPr lang="cs-CZ" altLang="cs-CZ" sz="1600" dirty="0">
                <a:solidFill>
                  <a:srgbClr val="333399"/>
                </a:solidFill>
              </a:rPr>
              <a:t> </a:t>
            </a:r>
            <a:r>
              <a:rPr lang="cs-CZ" altLang="cs-CZ" sz="1600" dirty="0" err="1">
                <a:solidFill>
                  <a:srgbClr val="333399"/>
                </a:solidFill>
              </a:rPr>
              <a:t>for</a:t>
            </a:r>
            <a:r>
              <a:rPr lang="cs-CZ" altLang="cs-CZ" sz="1600" dirty="0">
                <a:solidFill>
                  <a:srgbClr val="333399"/>
                </a:solidFill>
              </a:rPr>
              <a:t> </a:t>
            </a:r>
            <a:r>
              <a:rPr lang="cs-CZ" altLang="cs-CZ" sz="1600" dirty="0" err="1">
                <a:solidFill>
                  <a:srgbClr val="333399"/>
                </a:solidFill>
              </a:rPr>
              <a:t>the</a:t>
            </a:r>
            <a:r>
              <a:rPr lang="cs-CZ" altLang="cs-CZ" sz="1600" dirty="0">
                <a:solidFill>
                  <a:srgbClr val="333399"/>
                </a:solidFill>
              </a:rPr>
              <a:t> </a:t>
            </a:r>
            <a:r>
              <a:rPr lang="cs-CZ" altLang="cs-CZ" sz="1600" dirty="0" err="1" smtClean="0">
                <a:solidFill>
                  <a:srgbClr val="333399"/>
                </a:solidFill>
              </a:rPr>
              <a:t>BlueCard</a:t>
            </a:r>
            <a:endParaRPr lang="cs-CZ" altLang="cs-CZ" sz="1600" u="sng" dirty="0">
              <a:solidFill>
                <a:srgbClr val="333399"/>
              </a:solidFill>
            </a:endParaRPr>
          </a:p>
          <a:p>
            <a:pPr marL="1143000" lvl="2" indent="0" defTabSz="914400" eaLnBrk="1" hangingPunct="1">
              <a:spcBef>
                <a:spcPct val="20000"/>
              </a:spcBef>
              <a:buClrTx/>
              <a:buSzTx/>
              <a:buFontTx/>
              <a:buNone/>
              <a:defRPr/>
            </a:pPr>
            <a:endParaRPr lang="cs-CZ" altLang="cs-CZ" sz="800" dirty="0" smtClean="0">
              <a:solidFill>
                <a:srgbClr val="FF0000"/>
              </a:solidFill>
              <a:ea typeface="+mn-ea"/>
            </a:endParaRPr>
          </a:p>
          <a:p>
            <a:pPr defTabSz="914400" eaLnBrk="1" hangingPunct="1">
              <a:spcBef>
                <a:spcPct val="20000"/>
              </a:spcBef>
              <a:buClrTx/>
              <a:buSzTx/>
              <a:buFontTx/>
              <a:buChar char="•"/>
              <a:defRPr/>
            </a:pPr>
            <a:r>
              <a:rPr lang="cs-CZ" altLang="cs-CZ" sz="2000" dirty="0" err="1" smtClean="0">
                <a:solidFill>
                  <a:srgbClr val="FF0000"/>
                </a:solidFill>
                <a:ea typeface="+mn-ea"/>
              </a:rPr>
              <a:t>Work</a:t>
            </a:r>
            <a:r>
              <a:rPr lang="cs-CZ" altLang="cs-CZ" sz="2000" dirty="0" smtClean="0">
                <a:solidFill>
                  <a:srgbClr val="FF0000"/>
                </a:solidFill>
                <a:ea typeface="+mn-ea"/>
              </a:rPr>
              <a:t> </a:t>
            </a:r>
            <a:r>
              <a:rPr lang="cs-CZ" altLang="cs-CZ" sz="2000" dirty="0" err="1" smtClean="0">
                <a:solidFill>
                  <a:srgbClr val="FF0000"/>
                </a:solidFill>
                <a:ea typeface="+mn-ea"/>
              </a:rPr>
              <a:t>Permit</a:t>
            </a:r>
            <a:r>
              <a:rPr lang="cs-CZ" altLang="cs-CZ" sz="2000" dirty="0" smtClean="0">
                <a:solidFill>
                  <a:srgbClr val="FF0000"/>
                </a:solidFill>
                <a:ea typeface="+mn-ea"/>
              </a:rPr>
              <a:t> – </a:t>
            </a:r>
            <a:r>
              <a:rPr lang="cs-CZ" altLang="cs-CZ" sz="1800" u="sng" dirty="0" err="1" smtClean="0">
                <a:solidFill>
                  <a:srgbClr val="333399"/>
                </a:solidFill>
                <a:ea typeface="+mn-ea"/>
              </a:rPr>
              <a:t>issued</a:t>
            </a:r>
            <a:r>
              <a:rPr lang="cs-CZ" altLang="cs-CZ" sz="1800" u="sng" dirty="0" smtClean="0">
                <a:solidFill>
                  <a:srgbClr val="333399"/>
                </a:solidFill>
                <a:ea typeface="+mn-ea"/>
              </a:rPr>
              <a:t> by </a:t>
            </a:r>
            <a:r>
              <a:rPr lang="cs-CZ" altLang="cs-CZ" sz="1800" u="sng" dirty="0" err="1" smtClean="0">
                <a:solidFill>
                  <a:srgbClr val="333399"/>
                </a:solidFill>
                <a:ea typeface="+mn-ea"/>
              </a:rPr>
              <a:t>the</a:t>
            </a:r>
            <a:r>
              <a:rPr lang="cs-CZ" altLang="cs-CZ" sz="1800" u="sng" dirty="0" smtClean="0">
                <a:solidFill>
                  <a:srgbClr val="333399"/>
                </a:solidFill>
                <a:ea typeface="+mn-ea"/>
              </a:rPr>
              <a:t> </a:t>
            </a:r>
            <a:r>
              <a:rPr lang="cs-CZ" altLang="cs-CZ" sz="1800" u="sng" dirty="0" err="1" smtClean="0">
                <a:solidFill>
                  <a:srgbClr val="333399"/>
                </a:solidFill>
                <a:ea typeface="+mn-ea"/>
              </a:rPr>
              <a:t>Labour</a:t>
            </a:r>
            <a:r>
              <a:rPr lang="cs-CZ" altLang="cs-CZ" sz="1800" u="sng" dirty="0" smtClean="0">
                <a:solidFill>
                  <a:srgbClr val="333399"/>
                </a:solidFill>
                <a:ea typeface="+mn-ea"/>
              </a:rPr>
              <a:t> Office</a:t>
            </a:r>
            <a:endParaRPr lang="cs-CZ" altLang="cs-CZ" sz="2000" u="sng" dirty="0" smtClean="0">
              <a:solidFill>
                <a:srgbClr val="333399"/>
              </a:solidFill>
              <a:ea typeface="+mn-ea"/>
            </a:endParaRPr>
          </a:p>
          <a:p>
            <a:pPr lvl="2" defTabSz="914400" eaLnBrk="1" hangingPunct="1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600" dirty="0">
                <a:solidFill>
                  <a:srgbClr val="333399"/>
                </a:solidFill>
              </a:rPr>
              <a:t>Reporting </a:t>
            </a:r>
            <a:r>
              <a:rPr lang="cs-CZ" altLang="cs-CZ" sz="1600" dirty="0" err="1">
                <a:solidFill>
                  <a:srgbClr val="333399"/>
                </a:solidFill>
              </a:rPr>
              <a:t>about</a:t>
            </a:r>
            <a:r>
              <a:rPr lang="cs-CZ" altLang="cs-CZ" sz="1600" dirty="0">
                <a:solidFill>
                  <a:srgbClr val="333399"/>
                </a:solidFill>
              </a:rPr>
              <a:t> </a:t>
            </a:r>
            <a:r>
              <a:rPr lang="cs-CZ" altLang="cs-CZ" sz="1600" dirty="0" err="1">
                <a:solidFill>
                  <a:srgbClr val="333399"/>
                </a:solidFill>
              </a:rPr>
              <a:t>the</a:t>
            </a:r>
            <a:r>
              <a:rPr lang="cs-CZ" altLang="cs-CZ" sz="1600" dirty="0">
                <a:solidFill>
                  <a:srgbClr val="333399"/>
                </a:solidFill>
              </a:rPr>
              <a:t> </a:t>
            </a:r>
            <a:r>
              <a:rPr lang="cs-CZ" altLang="cs-CZ" sz="1600" dirty="0" err="1">
                <a:solidFill>
                  <a:srgbClr val="333399"/>
                </a:solidFill>
              </a:rPr>
              <a:t>vacancy</a:t>
            </a:r>
            <a:r>
              <a:rPr lang="cs-CZ" altLang="cs-CZ" sz="1600" dirty="0">
                <a:solidFill>
                  <a:srgbClr val="333399"/>
                </a:solidFill>
              </a:rPr>
              <a:t> - PES</a:t>
            </a:r>
          </a:p>
          <a:p>
            <a:pPr lvl="2" defTabSz="914400" eaLnBrk="1" hangingPunct="1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600" dirty="0" err="1" smtClean="0">
                <a:solidFill>
                  <a:srgbClr val="333399"/>
                </a:solidFill>
                <a:ea typeface="+mn-ea"/>
              </a:rPr>
              <a:t>Application</a:t>
            </a:r>
            <a:r>
              <a:rPr lang="cs-CZ" altLang="cs-CZ" sz="1600" dirty="0" smtClean="0">
                <a:solidFill>
                  <a:srgbClr val="333399"/>
                </a:solidFill>
                <a:ea typeface="+mn-ea"/>
              </a:rPr>
              <a:t> </a:t>
            </a:r>
            <a:r>
              <a:rPr lang="cs-CZ" altLang="cs-CZ" sz="1600" dirty="0" err="1" smtClean="0">
                <a:solidFill>
                  <a:srgbClr val="333399"/>
                </a:solidFill>
                <a:ea typeface="+mn-ea"/>
              </a:rPr>
              <a:t>for</a:t>
            </a:r>
            <a:r>
              <a:rPr lang="cs-CZ" altLang="cs-CZ" sz="1600" dirty="0" smtClean="0">
                <a:solidFill>
                  <a:srgbClr val="333399"/>
                </a:solidFill>
                <a:ea typeface="+mn-ea"/>
              </a:rPr>
              <a:t> </a:t>
            </a:r>
            <a:r>
              <a:rPr lang="cs-CZ" altLang="cs-CZ" sz="1600" dirty="0" err="1" smtClean="0">
                <a:solidFill>
                  <a:srgbClr val="333399"/>
                </a:solidFill>
                <a:ea typeface="+mn-ea"/>
              </a:rPr>
              <a:t>the</a:t>
            </a:r>
            <a:r>
              <a:rPr lang="cs-CZ" altLang="cs-CZ" sz="1600" dirty="0" smtClean="0">
                <a:solidFill>
                  <a:srgbClr val="333399"/>
                </a:solidFill>
                <a:ea typeface="+mn-ea"/>
              </a:rPr>
              <a:t> </a:t>
            </a:r>
            <a:r>
              <a:rPr lang="cs-CZ" altLang="cs-CZ" sz="1600" dirty="0" err="1" smtClean="0">
                <a:solidFill>
                  <a:srgbClr val="333399"/>
                </a:solidFill>
                <a:ea typeface="+mn-ea"/>
              </a:rPr>
              <a:t>Work</a:t>
            </a:r>
            <a:r>
              <a:rPr lang="cs-CZ" altLang="cs-CZ" sz="1600" dirty="0" smtClean="0">
                <a:solidFill>
                  <a:srgbClr val="333399"/>
                </a:solidFill>
                <a:ea typeface="+mn-ea"/>
              </a:rPr>
              <a:t> </a:t>
            </a:r>
            <a:r>
              <a:rPr lang="cs-CZ" altLang="cs-CZ" sz="1600" dirty="0" err="1" smtClean="0">
                <a:solidFill>
                  <a:srgbClr val="333399"/>
                </a:solidFill>
                <a:ea typeface="+mn-ea"/>
              </a:rPr>
              <a:t>Permit</a:t>
            </a:r>
            <a:endParaRPr lang="cs-CZ" altLang="cs-CZ" sz="1600" dirty="0" smtClean="0">
              <a:solidFill>
                <a:srgbClr val="333399"/>
              </a:solidFill>
              <a:ea typeface="+mn-ea"/>
            </a:endParaRPr>
          </a:p>
          <a:p>
            <a:pPr lvl="2" defTabSz="914400" eaLnBrk="1" hangingPunct="1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1600" dirty="0" err="1" smtClean="0">
                <a:solidFill>
                  <a:srgbClr val="333399"/>
                </a:solidFill>
                <a:ea typeface="+mn-ea"/>
              </a:rPr>
              <a:t>Application</a:t>
            </a:r>
            <a:r>
              <a:rPr lang="cs-CZ" altLang="cs-CZ" sz="1600" dirty="0" smtClean="0">
                <a:solidFill>
                  <a:srgbClr val="333399"/>
                </a:solidFill>
                <a:ea typeface="+mn-ea"/>
              </a:rPr>
              <a:t> </a:t>
            </a:r>
            <a:r>
              <a:rPr lang="cs-CZ" altLang="cs-CZ" sz="1600" dirty="0" err="1" smtClean="0">
                <a:solidFill>
                  <a:srgbClr val="333399"/>
                </a:solidFill>
                <a:ea typeface="+mn-ea"/>
              </a:rPr>
              <a:t>for</a:t>
            </a:r>
            <a:r>
              <a:rPr lang="cs-CZ" altLang="cs-CZ" sz="1600" dirty="0" smtClean="0">
                <a:solidFill>
                  <a:srgbClr val="333399"/>
                </a:solidFill>
                <a:ea typeface="+mn-ea"/>
              </a:rPr>
              <a:t> </a:t>
            </a:r>
            <a:r>
              <a:rPr lang="cs-CZ" altLang="cs-CZ" sz="1600" dirty="0" err="1" smtClean="0">
                <a:solidFill>
                  <a:srgbClr val="333399"/>
                </a:solidFill>
                <a:ea typeface="+mn-ea"/>
              </a:rPr>
              <a:t>the</a:t>
            </a:r>
            <a:r>
              <a:rPr lang="cs-CZ" altLang="cs-CZ" sz="1600" dirty="0" smtClean="0">
                <a:solidFill>
                  <a:srgbClr val="333399"/>
                </a:solidFill>
                <a:ea typeface="+mn-ea"/>
              </a:rPr>
              <a:t> </a:t>
            </a:r>
            <a:r>
              <a:rPr lang="cs-CZ" altLang="cs-CZ" sz="1600" dirty="0" err="1" smtClean="0">
                <a:solidFill>
                  <a:srgbClr val="333399"/>
                </a:solidFill>
                <a:ea typeface="+mn-ea"/>
              </a:rPr>
              <a:t>Residency</a:t>
            </a:r>
            <a:r>
              <a:rPr lang="cs-CZ" altLang="cs-CZ" sz="1600" dirty="0" smtClean="0">
                <a:solidFill>
                  <a:srgbClr val="333399"/>
                </a:solidFill>
                <a:ea typeface="+mn-ea"/>
              </a:rPr>
              <a:t>  </a:t>
            </a:r>
            <a:r>
              <a:rPr lang="cs-CZ" altLang="cs-CZ" sz="1600" dirty="0" err="1">
                <a:solidFill>
                  <a:srgbClr val="333399"/>
                </a:solidFill>
                <a:ea typeface="+mn-ea"/>
              </a:rPr>
              <a:t>P</a:t>
            </a:r>
            <a:r>
              <a:rPr lang="cs-CZ" altLang="cs-CZ" sz="1600" dirty="0" err="1" smtClean="0">
                <a:solidFill>
                  <a:srgbClr val="333399"/>
                </a:solidFill>
                <a:ea typeface="+mn-ea"/>
              </a:rPr>
              <a:t>ermit</a:t>
            </a:r>
            <a:r>
              <a:rPr lang="cs-CZ" altLang="cs-CZ" sz="1600" dirty="0" smtClean="0">
                <a:solidFill>
                  <a:srgbClr val="333399"/>
                </a:solidFill>
                <a:ea typeface="+mn-ea"/>
              </a:rPr>
              <a:t> (non-</a:t>
            </a:r>
            <a:r>
              <a:rPr lang="cs-CZ" altLang="cs-CZ" sz="1600" dirty="0" err="1" smtClean="0">
                <a:solidFill>
                  <a:srgbClr val="333399"/>
                </a:solidFill>
                <a:ea typeface="+mn-ea"/>
              </a:rPr>
              <a:t>dual</a:t>
            </a:r>
            <a:r>
              <a:rPr lang="cs-CZ" altLang="cs-CZ" sz="1600" dirty="0" smtClean="0">
                <a:solidFill>
                  <a:srgbClr val="333399"/>
                </a:solidFill>
                <a:ea typeface="+mn-ea"/>
              </a:rPr>
              <a:t> mode </a:t>
            </a:r>
            <a:r>
              <a:rPr lang="cs-CZ" altLang="cs-CZ" sz="1600" dirty="0" err="1" smtClean="0">
                <a:solidFill>
                  <a:srgbClr val="333399"/>
                </a:solidFill>
                <a:ea typeface="+mn-ea"/>
              </a:rPr>
              <a:t>of</a:t>
            </a:r>
            <a:r>
              <a:rPr lang="cs-CZ" altLang="cs-CZ" sz="1600" dirty="0" smtClean="0">
                <a:solidFill>
                  <a:srgbClr val="333399"/>
                </a:solidFill>
                <a:ea typeface="+mn-ea"/>
              </a:rPr>
              <a:t> </a:t>
            </a:r>
            <a:r>
              <a:rPr lang="cs-CZ" altLang="cs-CZ" sz="1600" dirty="0" err="1" smtClean="0">
                <a:solidFill>
                  <a:srgbClr val="333399"/>
                </a:solidFill>
                <a:ea typeface="+mn-ea"/>
              </a:rPr>
              <a:t>the</a:t>
            </a:r>
            <a:r>
              <a:rPr lang="cs-CZ" altLang="cs-CZ" sz="1600" dirty="0" smtClean="0">
                <a:solidFill>
                  <a:srgbClr val="333399"/>
                </a:solidFill>
                <a:ea typeface="+mn-ea"/>
              </a:rPr>
              <a:t> </a:t>
            </a:r>
            <a:r>
              <a:rPr lang="cs-CZ" altLang="cs-CZ" sz="1600" dirty="0" err="1" smtClean="0">
                <a:solidFill>
                  <a:srgbClr val="333399"/>
                </a:solidFill>
                <a:ea typeface="+mn-ea"/>
              </a:rPr>
              <a:t>Employee</a:t>
            </a:r>
            <a:r>
              <a:rPr lang="cs-CZ" altLang="cs-CZ" sz="1600" dirty="0" smtClean="0">
                <a:solidFill>
                  <a:srgbClr val="333399"/>
                </a:solidFill>
                <a:ea typeface="+mn-ea"/>
              </a:rPr>
              <a:t> </a:t>
            </a:r>
            <a:r>
              <a:rPr lang="cs-CZ" altLang="cs-CZ" sz="1600" dirty="0" err="1" smtClean="0">
                <a:solidFill>
                  <a:srgbClr val="333399"/>
                </a:solidFill>
                <a:ea typeface="+mn-ea"/>
              </a:rPr>
              <a:t>Card</a:t>
            </a:r>
            <a:r>
              <a:rPr lang="cs-CZ" altLang="cs-CZ" sz="1600" dirty="0" smtClean="0">
                <a:solidFill>
                  <a:srgbClr val="333399"/>
                </a:solidFill>
                <a:ea typeface="+mn-ea"/>
              </a:rPr>
              <a:t>)</a:t>
            </a:r>
          </a:p>
          <a:p>
            <a:pPr lvl="2" defTabSz="914400" eaLnBrk="1" hangingPunct="1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Ø"/>
              <a:defRPr/>
            </a:pPr>
            <a:endParaRPr lang="cs-CZ" altLang="cs-CZ" sz="800" dirty="0" smtClean="0">
              <a:solidFill>
                <a:srgbClr val="0066FF"/>
              </a:solidFill>
              <a:ea typeface="+mn-ea"/>
            </a:endParaRPr>
          </a:p>
          <a:p>
            <a:pPr marL="1143000" lvl="2" indent="0" defTabSz="914400" eaLnBrk="1" hangingPunct="1">
              <a:spcBef>
                <a:spcPct val="20000"/>
              </a:spcBef>
              <a:buClrTx/>
              <a:buSzTx/>
              <a:buFontTx/>
              <a:buNone/>
              <a:defRPr/>
            </a:pPr>
            <a:endParaRPr lang="cs-CZ" altLang="cs-CZ" sz="1600" dirty="0" smtClean="0">
              <a:solidFill>
                <a:srgbClr val="0066FF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232880499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číslo snímku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ts val="800"/>
              </a:spcBef>
              <a:tabLst>
                <a:tab pos="723900" algn="l"/>
                <a:tab pos="1447800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1pPr>
            <a:lvl2pPr eaLnBrk="0" hangingPunct="0">
              <a:tabLst>
                <a:tab pos="723900" algn="l"/>
                <a:tab pos="1447800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2pPr>
            <a:lvl3pPr eaLnBrk="0" hangingPunct="0">
              <a:spcBef>
                <a:spcPts val="600"/>
              </a:spcBef>
              <a:tabLst>
                <a:tab pos="723900" algn="l"/>
                <a:tab pos="1447800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3pPr>
            <a:lvl4pPr eaLnBrk="0" hangingPunct="0">
              <a:spcBef>
                <a:spcPts val="500"/>
              </a:spcBef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4pPr>
            <a:lvl5pPr eaLnBrk="0" hangingPunct="0">
              <a:spcBef>
                <a:spcPts val="500"/>
              </a:spcBef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hangingPunct="1">
              <a:spcBef>
                <a:spcPct val="0"/>
              </a:spcBef>
            </a:pPr>
            <a:fld id="{BBC26110-A3ED-4BEC-AEB4-EDF7C90673FA}" type="slidenum">
              <a:rPr lang="cs-CZ" altLang="cs-CZ" sz="1400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13</a:t>
            </a:fld>
            <a:endParaRPr lang="cs-CZ" altLang="cs-CZ" sz="1400" smtClean="0">
              <a:latin typeface="Times New Roman" pitchFamily="18" charset="0"/>
            </a:endParaRPr>
          </a:p>
        </p:txBody>
      </p:sp>
      <p:sp>
        <p:nvSpPr>
          <p:cNvPr id="18435" name="Text Box 1"/>
          <p:cNvSpPr txBox="1">
            <a:spLocks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eaLnBrk="0" hangingPunct="0"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105954F2-5493-4B3E-9039-4F343BFDF664}" type="slidenum">
              <a:rPr lang="cs-CZ" altLang="cs-CZ" sz="1400" b="0" smtClean="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cs-CZ" altLang="cs-CZ" sz="1400" b="0" smtClean="0"/>
          </a:p>
        </p:txBody>
      </p:sp>
      <p:pic>
        <p:nvPicPr>
          <p:cNvPr id="1843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015"/>
            <a:ext cx="6858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8437" name="Text Box 3"/>
          <p:cNvSpPr txBox="1">
            <a:spLocks noChangeArrowheads="1"/>
          </p:cNvSpPr>
          <p:nvPr/>
        </p:nvSpPr>
        <p:spPr bwMode="auto">
          <a:xfrm>
            <a:off x="1066800" y="0"/>
            <a:ext cx="769620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hangingPunct="1">
              <a:spcBef>
                <a:spcPts val="1500"/>
              </a:spcBef>
              <a:buClrTx/>
              <a:buFontTx/>
              <a:buNone/>
            </a:pPr>
            <a:endParaRPr lang="en-US" altLang="cs-CZ" sz="2400" b="0" smtClean="0"/>
          </a:p>
          <a:p>
            <a:pPr eaLnBrk="1" hangingPunct="1">
              <a:spcBef>
                <a:spcPts val="1500"/>
              </a:spcBef>
              <a:buClrTx/>
              <a:buFontTx/>
              <a:buNone/>
            </a:pPr>
            <a:endParaRPr lang="en-US" altLang="cs-CZ" sz="2400" b="0" smtClean="0"/>
          </a:p>
        </p:txBody>
      </p:sp>
      <p:sp>
        <p:nvSpPr>
          <p:cNvPr id="18438" name="Rectangle 4"/>
          <p:cNvSpPr>
            <a:spLocks noChangeArrowheads="1"/>
          </p:cNvSpPr>
          <p:nvPr/>
        </p:nvSpPr>
        <p:spPr bwMode="auto">
          <a:xfrm>
            <a:off x="900113" y="296863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>
              <a:solidFill>
                <a:srgbClr val="FFFFFF"/>
              </a:solidFill>
            </a:endParaRPr>
          </a:p>
        </p:txBody>
      </p:sp>
      <p:sp>
        <p:nvSpPr>
          <p:cNvPr id="18439" name="Rectangle 5"/>
          <p:cNvSpPr>
            <a:spLocks noChangeArrowheads="1"/>
          </p:cNvSpPr>
          <p:nvPr/>
        </p:nvSpPr>
        <p:spPr bwMode="auto">
          <a:xfrm>
            <a:off x="685800" y="609600"/>
            <a:ext cx="84582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1313" indent="-339725" eaLnBrk="0" hangingPunct="0">
              <a:spcBef>
                <a:spcPts val="800"/>
              </a:spcBef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1pPr>
            <a:lvl2pPr eaLnBrk="0" hangingPunct="0"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2pPr>
            <a:lvl3pPr eaLnBrk="0" hangingPunct="0">
              <a:spcBef>
                <a:spcPts val="600"/>
              </a:spcBef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3pPr>
            <a:lvl4pPr eaLnBrk="0" hangingPunct="0">
              <a:spcBef>
                <a:spcPts val="500"/>
              </a:spcBef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4pPr>
            <a:lvl5pPr eaLnBrk="0" hangingPunct="0">
              <a:spcBef>
                <a:spcPts val="500"/>
              </a:spcBef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200"/>
              </a:spcBef>
              <a:buClrTx/>
              <a:buFontTx/>
              <a:buNone/>
            </a:pPr>
            <a:endParaRPr lang="en-US" altLang="cs-CZ" sz="800" b="0" u="sng" smtClean="0">
              <a:solidFill>
                <a:srgbClr val="000099"/>
              </a:solidFill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ts val="200"/>
              </a:spcBef>
              <a:buClrTx/>
              <a:buFontTx/>
              <a:buNone/>
            </a:pPr>
            <a:endParaRPr lang="en-US" altLang="cs-CZ" sz="800" b="0" u="sng" smtClean="0">
              <a:solidFill>
                <a:srgbClr val="000099"/>
              </a:solidFill>
              <a:cs typeface="Times New Roman" pitchFamily="18" charset="0"/>
            </a:endParaRPr>
          </a:p>
        </p:txBody>
      </p:sp>
      <p:sp>
        <p:nvSpPr>
          <p:cNvPr id="18440" name="Rectangle 6"/>
          <p:cNvSpPr>
            <a:spLocks noChangeArrowheads="1"/>
          </p:cNvSpPr>
          <p:nvPr/>
        </p:nvSpPr>
        <p:spPr bwMode="auto">
          <a:xfrm>
            <a:off x="1403350" y="404813"/>
            <a:ext cx="6408738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400" b="0" smtClean="0">
                <a:solidFill>
                  <a:srgbClr val="000099"/>
                </a:solidFill>
              </a:rPr>
              <a:t/>
            </a:r>
            <a:br>
              <a:rPr lang="cs-CZ" altLang="cs-CZ" sz="2400" b="0" smtClean="0">
                <a:solidFill>
                  <a:srgbClr val="000099"/>
                </a:solidFill>
              </a:rPr>
            </a:br>
            <a:endParaRPr lang="cs-CZ" altLang="cs-CZ" sz="2400" b="0" smtClean="0">
              <a:solidFill>
                <a:srgbClr val="000099"/>
              </a:solidFill>
            </a:endParaRPr>
          </a:p>
        </p:txBody>
      </p:sp>
      <p:sp>
        <p:nvSpPr>
          <p:cNvPr id="5129" name="Text Box 7"/>
          <p:cNvSpPr txBox="1">
            <a:spLocks noChangeArrowheads="1"/>
          </p:cNvSpPr>
          <p:nvPr/>
        </p:nvSpPr>
        <p:spPr bwMode="auto">
          <a:xfrm>
            <a:off x="827088" y="0"/>
            <a:ext cx="784860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 b="1"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 b="1"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 b="1"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 b="1"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 b="1"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 b="1"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 b="1"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 b="1"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 b="1"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cs-CZ" sz="3600" u="sng" dirty="0" err="1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Employee</a:t>
            </a:r>
            <a:r>
              <a:rPr lang="cs-CZ" sz="3600" u="sng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3600" u="sng" dirty="0" err="1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card</a:t>
            </a:r>
            <a:endParaRPr lang="en-US" sz="3600" u="sng" dirty="0" smtClean="0">
              <a:solidFill>
                <a:srgbClr val="33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442" name="Text Box 8"/>
          <p:cNvSpPr txBox="1">
            <a:spLocks noChangeArrowheads="1"/>
          </p:cNvSpPr>
          <p:nvPr/>
        </p:nvSpPr>
        <p:spPr bwMode="auto">
          <a:xfrm>
            <a:off x="8763000" y="6248400"/>
            <a:ext cx="76200" cy="322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>
              <a:solidFill>
                <a:srgbClr val="FFFFFF"/>
              </a:solidFill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774717" y="296863"/>
            <a:ext cx="8131175" cy="6454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just">
              <a:lnSpc>
                <a:spcPct val="90000"/>
              </a:lnSpc>
              <a:spcBef>
                <a:spcPts val="1375"/>
              </a:spcBef>
              <a:spcAft>
                <a:spcPts val="1200"/>
              </a:spcAft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cs-CZ" sz="1600" dirty="0" smtClean="0">
              <a:solidFill>
                <a:srgbClr val="0070C0"/>
              </a:solidFill>
              <a:ea typeface="Microsoft YaHei" charset="-122"/>
            </a:endParaRPr>
          </a:p>
          <a:p>
            <a:pPr marL="342900" indent="-342900" eaLnBrk="0" hangingPunct="0">
              <a:spcBef>
                <a:spcPct val="20000"/>
              </a:spcBef>
              <a:buClrTx/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cs-CZ" sz="2400" b="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One</a:t>
            </a:r>
            <a:r>
              <a:rPr lang="cs-CZ" sz="2400" b="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 </a:t>
            </a:r>
            <a:r>
              <a:rPr lang="cs-CZ" sz="2400" b="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aplication</a:t>
            </a:r>
            <a:r>
              <a:rPr lang="cs-CZ" sz="2400" b="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 -  </a:t>
            </a:r>
            <a:r>
              <a:rPr lang="cs-CZ" sz="2400" b="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one</a:t>
            </a:r>
            <a:r>
              <a:rPr lang="cs-CZ" sz="2400" b="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 </a:t>
            </a:r>
            <a:r>
              <a:rPr lang="cs-CZ" sz="2400" b="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permit</a:t>
            </a:r>
            <a:r>
              <a:rPr lang="cs-CZ" sz="2400" b="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 (residence and </a:t>
            </a:r>
            <a:r>
              <a:rPr lang="cs-CZ" sz="2400" b="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work</a:t>
            </a:r>
            <a:r>
              <a:rPr lang="cs-CZ" sz="2400" b="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)</a:t>
            </a:r>
          </a:p>
          <a:p>
            <a:pPr marL="342900" indent="-342900" eaLnBrk="0" hangingPunct="0">
              <a:spcBef>
                <a:spcPct val="20000"/>
              </a:spcBef>
              <a:buClrTx/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cs-CZ" sz="2400" b="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V</a:t>
            </a:r>
            <a:r>
              <a:rPr lang="en-US" sz="2400" b="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alid</a:t>
            </a:r>
            <a:r>
              <a:rPr lang="cs-CZ" sz="2400" b="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ity</a:t>
            </a:r>
            <a:r>
              <a:rPr lang="en-US" sz="2400" b="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 max</a:t>
            </a:r>
            <a:r>
              <a:rPr lang="cs-CZ" sz="2400" b="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 </a:t>
            </a:r>
            <a:r>
              <a:rPr lang="en-US" sz="2400" b="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two </a:t>
            </a:r>
            <a:r>
              <a:rPr lang="en-US" sz="2400" b="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years with possibility of extension</a:t>
            </a:r>
            <a:endParaRPr lang="cs-CZ" sz="2400" b="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Microsoft YaHei" charset="-122"/>
            </a:endParaRPr>
          </a:p>
          <a:p>
            <a:pPr marL="342900" indent="-342900" eaLnBrk="0" hangingPunct="0">
              <a:spcBef>
                <a:spcPct val="20000"/>
              </a:spcBef>
              <a:buClrTx/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cs-CZ" sz="2400" b="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A</a:t>
            </a:r>
            <a:r>
              <a:rPr lang="en-US" sz="2400" b="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pplication</a:t>
            </a:r>
            <a:r>
              <a:rPr lang="en-US" sz="2400" b="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 may be submitted</a:t>
            </a:r>
            <a:r>
              <a:rPr lang="cs-CZ" sz="2400" b="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:</a:t>
            </a:r>
            <a:r>
              <a:rPr lang="en-US" sz="2400" b="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 </a:t>
            </a:r>
            <a:endParaRPr lang="cs-CZ" sz="2400" b="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Microsoft YaHei" charset="-122"/>
            </a:endParaRPr>
          </a:p>
          <a:p>
            <a:pPr marL="0" lvl="1" indent="0" eaLnBrk="0" hangingPunct="0">
              <a:spcBef>
                <a:spcPct val="20000"/>
              </a:spcBef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cs-CZ" sz="2400" b="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	</a:t>
            </a:r>
            <a:r>
              <a:rPr lang="cs-CZ" sz="2400" b="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		- </a:t>
            </a:r>
            <a:r>
              <a:rPr lang="en-US" sz="2400" b="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at the embassy</a:t>
            </a:r>
            <a:r>
              <a:rPr lang="cs-CZ" sz="2400" b="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 </a:t>
            </a:r>
            <a:r>
              <a:rPr lang="cs-CZ" sz="2400" b="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of</a:t>
            </a:r>
            <a:r>
              <a:rPr lang="cs-CZ" sz="2400" b="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 </a:t>
            </a:r>
            <a:r>
              <a:rPr lang="cs-CZ" sz="2400" b="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the</a:t>
            </a:r>
            <a:r>
              <a:rPr lang="cs-CZ" sz="2400" b="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 Czech Republic in </a:t>
            </a:r>
            <a:r>
              <a:rPr lang="cs-CZ" sz="2400" b="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the</a:t>
            </a:r>
            <a:r>
              <a:rPr lang="cs-CZ" sz="2400" b="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 country </a:t>
            </a:r>
            <a:r>
              <a:rPr lang="cs-CZ" sz="2400" b="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of</a:t>
            </a:r>
            <a:r>
              <a:rPr lang="cs-CZ" sz="2400" b="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 </a:t>
            </a:r>
            <a:r>
              <a:rPr lang="cs-CZ" sz="2400" b="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origin</a:t>
            </a:r>
            <a:endParaRPr lang="cs-CZ" sz="2400" b="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Microsoft YaHei" charset="-122"/>
            </a:endParaRPr>
          </a:p>
          <a:p>
            <a:pPr marL="0" lvl="1" indent="0" eaLnBrk="0" hangingPunct="0">
              <a:spcBef>
                <a:spcPct val="20000"/>
              </a:spcBef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cs-CZ" sz="2400" b="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			- </a:t>
            </a:r>
            <a:r>
              <a:rPr lang="en-US" sz="2400" b="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at the Ministry of Interior (OAMP) – </a:t>
            </a:r>
            <a:r>
              <a:rPr lang="cs-CZ" sz="2400" b="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the</a:t>
            </a:r>
            <a:r>
              <a:rPr lang="cs-CZ" sz="2400" b="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 </a:t>
            </a:r>
            <a:r>
              <a:rPr lang="cs-CZ" sz="2400" b="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applicant</a:t>
            </a:r>
            <a:r>
              <a:rPr lang="cs-CZ" sz="2400" b="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 </a:t>
            </a:r>
            <a:r>
              <a:rPr lang="cs-CZ" sz="2400" b="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already</a:t>
            </a:r>
            <a:r>
              <a:rPr lang="cs-CZ" sz="2400" b="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 </a:t>
            </a:r>
            <a:r>
              <a:rPr lang="cs-CZ" sz="2400" b="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is</a:t>
            </a:r>
            <a:r>
              <a:rPr lang="cs-CZ" sz="2400" b="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 in CZ and </a:t>
            </a:r>
            <a:r>
              <a:rPr lang="cs-CZ" sz="2400" b="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is</a:t>
            </a:r>
            <a:r>
              <a:rPr lang="cs-CZ" sz="2400" b="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 </a:t>
            </a:r>
            <a:r>
              <a:rPr lang="cs-CZ" sz="2400" b="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holder</a:t>
            </a:r>
            <a:r>
              <a:rPr lang="cs-CZ" sz="2400" b="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 </a:t>
            </a:r>
            <a:r>
              <a:rPr lang="cs-CZ" sz="2400" b="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of</a:t>
            </a:r>
            <a:r>
              <a:rPr lang="en-US" sz="2400" b="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 long-term </a:t>
            </a:r>
            <a:r>
              <a:rPr lang="cs-CZ" sz="2400" b="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residence</a:t>
            </a:r>
            <a:r>
              <a:rPr lang="en-US" sz="2400" b="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 or long stay visa</a:t>
            </a:r>
            <a:endParaRPr lang="cs-CZ" sz="2400" b="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Microsoft YaHei" charset="-122"/>
            </a:endParaRPr>
          </a:p>
          <a:p>
            <a:pPr algn="just">
              <a:spcBef>
                <a:spcPts val="1375"/>
              </a:spcBef>
              <a:spcAft>
                <a:spcPts val="1200"/>
              </a:spcAft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cs-CZ" sz="2400" b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Conditions</a:t>
            </a:r>
            <a:r>
              <a:rPr lang="cs-CZ" sz="1600" b="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: </a:t>
            </a:r>
          </a:p>
          <a:p>
            <a:pPr marL="342900" lvl="1" indent="-342900" eaLnBrk="0" hangingPunct="0">
              <a:lnSpc>
                <a:spcPct val="90000"/>
              </a:lnSpc>
              <a:spcBef>
                <a:spcPct val="20000"/>
              </a:spcBef>
              <a:buClrTx/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cs-CZ" sz="2400" b="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Job </a:t>
            </a:r>
            <a:r>
              <a:rPr lang="cs-CZ" sz="2400" b="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for</a:t>
            </a:r>
            <a:r>
              <a:rPr lang="cs-CZ" sz="2400" b="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 more </a:t>
            </a:r>
            <a:r>
              <a:rPr lang="cs-CZ" sz="2400" b="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than</a:t>
            </a:r>
            <a:r>
              <a:rPr lang="cs-CZ" sz="2400" b="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 3 </a:t>
            </a:r>
            <a:r>
              <a:rPr lang="cs-CZ" sz="2400" b="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months</a:t>
            </a:r>
            <a:endParaRPr lang="cs-CZ" sz="2400" b="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Microsoft YaHei" charset="-122"/>
            </a:endParaRPr>
          </a:p>
          <a:p>
            <a:pPr marL="342900" lvl="1" indent="-342900" eaLnBrk="0" hangingPunct="0">
              <a:lnSpc>
                <a:spcPct val="90000"/>
              </a:lnSpc>
              <a:spcBef>
                <a:spcPct val="20000"/>
              </a:spcBef>
              <a:buClrTx/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cs-CZ" sz="2400" b="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Vacancy</a:t>
            </a:r>
            <a:r>
              <a:rPr lang="cs-CZ" sz="2400" b="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 </a:t>
            </a:r>
            <a:r>
              <a:rPr lang="cs-CZ" sz="2400" b="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registered</a:t>
            </a:r>
            <a:r>
              <a:rPr lang="cs-CZ" sz="2400" b="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 in </a:t>
            </a:r>
            <a:r>
              <a:rPr lang="cs-CZ" sz="2400" b="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the</a:t>
            </a:r>
            <a:r>
              <a:rPr lang="cs-CZ" sz="2400" b="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  </a:t>
            </a:r>
            <a:r>
              <a:rPr lang="cs-CZ" sz="2400" b="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Central</a:t>
            </a:r>
            <a:r>
              <a:rPr lang="cs-CZ" sz="2400" b="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 </a:t>
            </a:r>
            <a:r>
              <a:rPr lang="cs-CZ" sz="2400" b="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register</a:t>
            </a:r>
            <a:r>
              <a:rPr lang="cs-CZ" sz="2400" b="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 </a:t>
            </a:r>
            <a:r>
              <a:rPr lang="cs-CZ" sz="2400" b="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for</a:t>
            </a:r>
            <a:r>
              <a:rPr lang="cs-CZ" sz="2400" b="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 </a:t>
            </a:r>
            <a:r>
              <a:rPr lang="cs-CZ" sz="2400" b="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holders</a:t>
            </a:r>
            <a:r>
              <a:rPr lang="cs-CZ" sz="2400" b="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 </a:t>
            </a:r>
            <a:r>
              <a:rPr lang="cs-CZ" sz="2400" b="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of</a:t>
            </a:r>
            <a:r>
              <a:rPr lang="cs-CZ" sz="2400" b="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 </a:t>
            </a:r>
            <a:r>
              <a:rPr lang="cs-CZ" sz="2400" b="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Employee</a:t>
            </a:r>
            <a:r>
              <a:rPr lang="cs-CZ" sz="2400" b="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 </a:t>
            </a:r>
            <a:r>
              <a:rPr lang="cs-CZ" sz="2400" b="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Cards</a:t>
            </a:r>
            <a:r>
              <a:rPr lang="cs-CZ" sz="2400" b="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 </a:t>
            </a:r>
          </a:p>
          <a:p>
            <a:pPr marL="342900" lvl="1" indent="-342900" eaLnBrk="0" hangingPunct="0">
              <a:lnSpc>
                <a:spcPct val="90000"/>
              </a:lnSpc>
              <a:spcBef>
                <a:spcPct val="20000"/>
              </a:spcBef>
              <a:buClrTx/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cs-CZ" sz="2400" b="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Written</a:t>
            </a:r>
            <a:r>
              <a:rPr lang="cs-CZ" sz="2400" b="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 </a:t>
            </a:r>
            <a:r>
              <a:rPr lang="cs-CZ" sz="2400" b="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e</a:t>
            </a:r>
            <a:r>
              <a:rPr lang="en-US" sz="2400" b="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mployment</a:t>
            </a:r>
            <a:r>
              <a:rPr lang="en-US" sz="2400" b="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 relationship</a:t>
            </a:r>
            <a:endParaRPr lang="cs-CZ" sz="2400" b="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Microsoft YaHei" charset="-122"/>
            </a:endParaRPr>
          </a:p>
          <a:p>
            <a:pPr marL="342900" lvl="1" indent="-342900" eaLnBrk="0" hangingPunct="0">
              <a:lnSpc>
                <a:spcPct val="90000"/>
              </a:lnSpc>
              <a:spcBef>
                <a:spcPct val="20000"/>
              </a:spcBef>
              <a:buClrTx/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cs-CZ" sz="2400" b="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Min </a:t>
            </a:r>
            <a:r>
              <a:rPr lang="en-US" sz="2400" b="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15 hours</a:t>
            </a:r>
            <a:r>
              <a:rPr lang="cs-CZ" sz="2400" b="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/</a:t>
            </a:r>
            <a:r>
              <a:rPr lang="en-US" sz="2400" b="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week</a:t>
            </a:r>
            <a:r>
              <a:rPr lang="cs-CZ" sz="2400" b="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, </a:t>
            </a:r>
            <a:r>
              <a:rPr lang="cs-CZ" sz="2400" b="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min </a:t>
            </a:r>
            <a:r>
              <a:rPr lang="cs-CZ" sz="2400" b="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wage</a:t>
            </a:r>
            <a:r>
              <a:rPr lang="cs-CZ" sz="2400" b="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 </a:t>
            </a:r>
            <a:r>
              <a:rPr lang="cs-CZ" sz="2400" b="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9 900 </a:t>
            </a:r>
            <a:r>
              <a:rPr lang="cs-CZ" sz="2400" b="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CZK/</a:t>
            </a:r>
            <a:r>
              <a:rPr lang="cs-CZ" sz="2400" b="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month</a:t>
            </a:r>
            <a:endParaRPr lang="cs-CZ" sz="2400" b="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Microsoft YaHei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05998347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fld id="{BFF51EFC-090C-42EB-8EAD-BFE33E5B53C0}" type="slidenum">
              <a:rPr lang="cs-CZ" altLang="cs-CZ" sz="1400" smtClean="0">
                <a:solidFill>
                  <a:srgbClr val="000000"/>
                </a:solidFill>
              </a:rPr>
              <a:pPr eaLnBrk="1" hangingPunct="1">
                <a:buFontTx/>
                <a:buNone/>
              </a:pPr>
              <a:t>14</a:t>
            </a:fld>
            <a:endParaRPr lang="cs-CZ" altLang="cs-CZ" sz="1400" smtClean="0">
              <a:solidFill>
                <a:srgbClr val="000000"/>
              </a:solidFill>
            </a:endParaRPr>
          </a:p>
        </p:txBody>
      </p:sp>
      <p:sp>
        <p:nvSpPr>
          <p:cNvPr id="113667" name="Zástupný symbol pro číslo snímku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SzTx/>
              <a:buFontTx/>
              <a:buNone/>
            </a:pPr>
            <a:fld id="{795144D6-BBBF-4EC3-AE12-38BA39D24F00}" type="slidenum">
              <a:rPr lang="cs-CZ" altLang="cs-CZ" sz="1400" b="0" smtClean="0">
                <a:solidFill>
                  <a:srgbClr val="000000"/>
                </a:solidFill>
                <a:ea typeface="+mn-ea"/>
              </a:rPr>
              <a:pPr algn="r" defTabSz="91440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cs-CZ" altLang="cs-CZ" sz="1400" b="0" smtClean="0">
              <a:solidFill>
                <a:srgbClr val="000000"/>
              </a:solidFill>
              <a:ea typeface="+mn-ea"/>
            </a:endParaRPr>
          </a:p>
        </p:txBody>
      </p:sp>
      <p:sp>
        <p:nvSpPr>
          <p:cNvPr id="11366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altLang="cs-CZ" sz="3600" b="1" u="sng" kern="1200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Blue </a:t>
            </a:r>
            <a:r>
              <a:rPr lang="cs-CZ" altLang="cs-CZ" sz="3600" b="1" u="sng" kern="1200" dirty="0" err="1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Card</a:t>
            </a:r>
            <a:endParaRPr lang="cs-CZ" altLang="cs-CZ" sz="3600" b="1" u="sng" kern="1200" dirty="0">
              <a:solidFill>
                <a:srgbClr val="33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Microsoft YaHei" pitchFamily="34" charset="-122"/>
              <a:cs typeface="+mn-cs"/>
            </a:endParaRPr>
          </a:p>
        </p:txBody>
      </p:sp>
      <p:sp>
        <p:nvSpPr>
          <p:cNvPr id="3891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99592" y="1340768"/>
            <a:ext cx="7798321" cy="5040982"/>
          </a:xfrm>
        </p:spPr>
        <p:txBody>
          <a:bodyPr/>
          <a:lstStyle/>
          <a:p>
            <a:r>
              <a:rPr lang="en-US" sz="24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</a:rPr>
              <a:t>issued to workers with </a:t>
            </a:r>
            <a:r>
              <a:rPr lang="en-US" sz="2400" b="1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</a:rPr>
              <a:t>higher professional or university </a:t>
            </a:r>
            <a:r>
              <a:rPr lang="en-US" sz="2400" b="1" kern="1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</a:rPr>
              <a:t>education</a:t>
            </a:r>
            <a:r>
              <a:rPr lang="en-US" sz="2400" kern="1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</a:rPr>
              <a:t> </a:t>
            </a:r>
            <a:endParaRPr lang="cs-CZ" sz="2400" kern="1200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Microsoft YaHei" charset="-122"/>
            </a:endParaRPr>
          </a:p>
          <a:p>
            <a:r>
              <a:rPr lang="en-US" sz="2400" kern="1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</a:rPr>
              <a:t>employment </a:t>
            </a:r>
            <a:r>
              <a:rPr lang="en-US" sz="24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</a:rPr>
              <a:t>contract for at least </a:t>
            </a:r>
            <a:r>
              <a:rPr lang="en-US" sz="2400" b="1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</a:rPr>
              <a:t>one </a:t>
            </a:r>
            <a:r>
              <a:rPr lang="en-US" sz="2400" b="1" kern="1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</a:rPr>
              <a:t>year</a:t>
            </a:r>
            <a:r>
              <a:rPr lang="en-US" sz="2400" kern="1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</a:rPr>
              <a:t> </a:t>
            </a:r>
            <a:endParaRPr lang="cs-CZ" sz="2400" kern="1200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Microsoft YaHei" charset="-122"/>
            </a:endParaRPr>
          </a:p>
          <a:p>
            <a:r>
              <a:rPr lang="en-US" sz="2400" kern="1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</a:rPr>
              <a:t>statutory </a:t>
            </a:r>
            <a:r>
              <a:rPr lang="en-US" sz="24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</a:rPr>
              <a:t>weekly work </a:t>
            </a:r>
            <a:r>
              <a:rPr lang="en-US" sz="2400" kern="1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</a:rPr>
              <a:t>hours</a:t>
            </a:r>
            <a:endParaRPr lang="cs-CZ" sz="2400" kern="1200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Microsoft YaHei" charset="-122"/>
            </a:endParaRPr>
          </a:p>
          <a:p>
            <a:r>
              <a:rPr lang="en-US" sz="2400" kern="1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</a:rPr>
              <a:t>gross </a:t>
            </a:r>
            <a:r>
              <a:rPr lang="en-US" sz="24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</a:rPr>
              <a:t>monthly or annual salary amounting to at least a 1.5 multiple of </a:t>
            </a:r>
            <a:r>
              <a:rPr lang="en-US" sz="24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  <a:hlinkClick r:id="rId3"/>
              </a:rPr>
              <a:t>the gross annual salary</a:t>
            </a:r>
            <a:r>
              <a:rPr lang="en-US" sz="24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</a:rPr>
              <a:t> in the Czech Republic announced in a Ministry of </a:t>
            </a:r>
            <a:r>
              <a:rPr lang="en-US" sz="2400" kern="12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</a:rPr>
              <a:t>Labour</a:t>
            </a:r>
            <a:r>
              <a:rPr lang="en-US" sz="24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</a:rPr>
              <a:t> and Social Affairs </a:t>
            </a:r>
            <a:r>
              <a:rPr lang="en-US" sz="2400" kern="1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</a:rPr>
              <a:t>communication </a:t>
            </a:r>
            <a:r>
              <a:rPr lang="cs-CZ" sz="24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</a:rPr>
              <a:t>(</a:t>
            </a:r>
            <a:r>
              <a:rPr lang="cs-CZ" sz="2400" kern="1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</a:rPr>
              <a:t>39 700 CZK in 2016)</a:t>
            </a:r>
            <a:endParaRPr lang="en-US" sz="2400" kern="12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Microsoft YaHei" charset="-122"/>
            </a:endParaRPr>
          </a:p>
          <a:p>
            <a:r>
              <a:rPr lang="en-US" sz="2400" kern="1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</a:rPr>
              <a:t>valid</a:t>
            </a:r>
            <a:r>
              <a:rPr lang="cs-CZ" sz="2400" kern="12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</a:rPr>
              <a:t>ity</a:t>
            </a:r>
            <a:r>
              <a:rPr lang="en-US" sz="2400" kern="1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</a:rPr>
              <a:t> </a:t>
            </a:r>
            <a:r>
              <a:rPr lang="en-US" sz="24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</a:rPr>
              <a:t>for the term of employment set in the employment contract plus 3 months, but to a maximum of 2 </a:t>
            </a:r>
            <a:r>
              <a:rPr lang="en-US" sz="2400" kern="1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</a:rPr>
              <a:t>years</a:t>
            </a:r>
            <a:endParaRPr lang="en-US" sz="2400" kern="12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Microsoft YaHei" charset="-122"/>
            </a:endParaRPr>
          </a:p>
        </p:txBody>
      </p:sp>
      <p:pic>
        <p:nvPicPr>
          <p:cNvPr id="113670" name="Picture 4" descr="pruh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0623461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fld id="{BFF51EFC-090C-42EB-8EAD-BFE33E5B53C0}" type="slidenum">
              <a:rPr lang="cs-CZ" altLang="cs-CZ" sz="1400" smtClean="0">
                <a:solidFill>
                  <a:srgbClr val="000000"/>
                </a:solidFill>
              </a:rPr>
              <a:pPr eaLnBrk="1" hangingPunct="1">
                <a:buFontTx/>
                <a:buNone/>
              </a:pPr>
              <a:t>15</a:t>
            </a:fld>
            <a:endParaRPr lang="cs-CZ" altLang="cs-CZ" sz="1400" smtClean="0">
              <a:solidFill>
                <a:srgbClr val="000000"/>
              </a:solidFill>
            </a:endParaRPr>
          </a:p>
        </p:txBody>
      </p:sp>
      <p:sp>
        <p:nvSpPr>
          <p:cNvPr id="113667" name="Zástupný symbol pro číslo snímku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SzTx/>
              <a:buFontTx/>
              <a:buNone/>
            </a:pPr>
            <a:fld id="{795144D6-BBBF-4EC3-AE12-38BA39D24F00}" type="slidenum">
              <a:rPr lang="cs-CZ" altLang="cs-CZ" sz="1400" b="0" smtClean="0">
                <a:solidFill>
                  <a:srgbClr val="000000"/>
                </a:solidFill>
                <a:ea typeface="+mn-ea"/>
              </a:rPr>
              <a:pPr algn="r" defTabSz="91440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cs-CZ" altLang="cs-CZ" sz="1400" b="0" smtClean="0">
              <a:solidFill>
                <a:srgbClr val="000000"/>
              </a:solidFill>
              <a:ea typeface="+mn-ea"/>
            </a:endParaRPr>
          </a:p>
        </p:txBody>
      </p:sp>
      <p:sp>
        <p:nvSpPr>
          <p:cNvPr id="11366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altLang="cs-CZ" sz="3600" b="1" u="sng" kern="1200" dirty="0" err="1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Work</a:t>
            </a:r>
            <a:r>
              <a:rPr lang="cs-CZ" altLang="cs-CZ" sz="3600" b="1" u="sng" kern="12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 </a:t>
            </a:r>
            <a:r>
              <a:rPr lang="cs-CZ" altLang="cs-CZ" sz="3600" b="1" u="sng" kern="1200" dirty="0" err="1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Permit</a:t>
            </a:r>
            <a:endParaRPr lang="cs-CZ" altLang="cs-CZ" sz="3600" b="1" u="sng" kern="1200" dirty="0">
              <a:solidFill>
                <a:srgbClr val="33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Microsoft YaHei" pitchFamily="34" charset="-122"/>
              <a:cs typeface="+mn-cs"/>
            </a:endParaRPr>
          </a:p>
        </p:txBody>
      </p:sp>
      <p:sp>
        <p:nvSpPr>
          <p:cNvPr id="3891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99592" y="1340768"/>
            <a:ext cx="7798321" cy="5040982"/>
          </a:xfrm>
        </p:spPr>
        <p:txBody>
          <a:bodyPr/>
          <a:lstStyle/>
          <a:p>
            <a:pPr lvl="0"/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Microsoft YaHei" charset="-122"/>
              </a:rPr>
              <a:t>S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Microsoft YaHei" charset="-122"/>
              </a:rPr>
              <a:t>hort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Microsoft YaHei" charset="-122"/>
              </a:rPr>
              <a:t>-term employment of up to three months</a:t>
            </a:r>
          </a:p>
          <a:p>
            <a:r>
              <a:rPr lang="cs-CZ" sz="20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</a:rPr>
              <a:t>S</a:t>
            </a:r>
            <a:r>
              <a:rPr lang="en-US" sz="2000" kern="12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</a:rPr>
              <a:t>easonal</a:t>
            </a:r>
            <a:r>
              <a:rPr lang="en-US" sz="2000" kern="1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</a:rPr>
              <a:t> work</a:t>
            </a:r>
            <a:r>
              <a:rPr lang="cs-CZ" sz="2000" kern="12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</a:rPr>
              <a:t>ers</a:t>
            </a:r>
            <a:r>
              <a:rPr lang="cs-CZ" sz="2000" kern="1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</a:rPr>
              <a:t> (</a:t>
            </a:r>
            <a:r>
              <a:rPr lang="cs-CZ" sz="2000" kern="12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</a:rPr>
              <a:t>max</a:t>
            </a:r>
            <a:r>
              <a:rPr lang="cs-CZ" sz="2000" kern="1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</a:rPr>
              <a:t> 6 </a:t>
            </a:r>
            <a:r>
              <a:rPr lang="cs-CZ" sz="2000" kern="12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</a:rPr>
              <a:t>months</a:t>
            </a:r>
            <a:r>
              <a:rPr lang="cs-CZ" sz="2000" kern="1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</a:rPr>
              <a:t>)</a:t>
            </a:r>
            <a:endParaRPr lang="en-US" sz="2000" kern="1200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Microsoft YaHei" charset="-122"/>
            </a:endParaRPr>
          </a:p>
          <a:p>
            <a:r>
              <a:rPr lang="cs-CZ" sz="20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</a:rPr>
              <a:t>H</a:t>
            </a:r>
            <a:r>
              <a:rPr lang="en-US" sz="2000" kern="1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</a:rPr>
              <a:t>older of a long-term residency permit for the purpose of business</a:t>
            </a:r>
          </a:p>
          <a:p>
            <a:r>
              <a:rPr lang="cs-CZ" sz="20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</a:rPr>
              <a:t>I</a:t>
            </a:r>
            <a:r>
              <a:rPr lang="en-US" sz="2000" kern="12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</a:rPr>
              <a:t>nternship</a:t>
            </a:r>
            <a:r>
              <a:rPr lang="cs-CZ" sz="2000" kern="1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</a:rPr>
              <a:t> - </a:t>
            </a:r>
            <a:r>
              <a:rPr lang="en-US" sz="2000" kern="1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</a:rPr>
              <a:t>max 6</a:t>
            </a:r>
          </a:p>
          <a:p>
            <a:r>
              <a:rPr lang="cs-CZ" sz="20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</a:rPr>
              <a:t>A</a:t>
            </a:r>
            <a:r>
              <a:rPr lang="en-US" sz="2000" kern="12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</a:rPr>
              <a:t>pplicant</a:t>
            </a:r>
            <a:r>
              <a:rPr lang="en-US" sz="2000" kern="1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</a:rPr>
              <a:t> for international protection </a:t>
            </a:r>
            <a:r>
              <a:rPr lang="cs-CZ" sz="2000" kern="1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</a:rPr>
              <a:t>(</a:t>
            </a:r>
            <a:r>
              <a:rPr lang="cs-CZ" sz="2000" kern="12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</a:rPr>
              <a:t>only</a:t>
            </a:r>
            <a:r>
              <a:rPr lang="cs-CZ" sz="2000" kern="1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</a:rPr>
              <a:t> </a:t>
            </a:r>
            <a:r>
              <a:rPr lang="en-US" sz="2000" kern="1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</a:rPr>
              <a:t>6 months after the date of providing data for application for international protection</a:t>
            </a:r>
            <a:r>
              <a:rPr lang="cs-CZ" sz="2000" kern="1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</a:rPr>
              <a:t>)</a:t>
            </a:r>
            <a:endParaRPr lang="en-US" sz="2000" kern="1200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Microsoft YaHei" charset="-122"/>
            </a:endParaRPr>
          </a:p>
          <a:p>
            <a:r>
              <a:rPr lang="cs-CZ" sz="2000" kern="12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</a:rPr>
              <a:t>Posted</a:t>
            </a:r>
            <a:r>
              <a:rPr lang="cs-CZ" sz="2000" kern="1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</a:rPr>
              <a:t> </a:t>
            </a:r>
            <a:r>
              <a:rPr lang="cs-CZ" sz="2000" kern="12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</a:rPr>
              <a:t>worker</a:t>
            </a:r>
            <a:r>
              <a:rPr lang="cs-CZ" sz="2000" kern="1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</a:rPr>
              <a:t> - </a:t>
            </a:r>
            <a:r>
              <a:rPr lang="en-US" sz="2000" kern="1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</a:rPr>
              <a:t>on the basis of a contract concluded with a Czech legal entity or natural person in order to perform tasks ensuing from this contract;</a:t>
            </a:r>
          </a:p>
          <a:p>
            <a:pPr marL="0" indent="0">
              <a:buNone/>
            </a:pPr>
            <a:endParaRPr lang="cs-CZ" sz="2000" kern="12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Microsoft YaHei" charset="-122"/>
            </a:endParaRPr>
          </a:p>
          <a:p>
            <a:pPr marL="0" indent="0">
              <a:buNone/>
            </a:pPr>
            <a:r>
              <a:rPr lang="en-US" sz="2000" kern="1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</a:rPr>
              <a:t>The regional office of the Public Employment Service in whose jurisdiction the foreigner will perform the work shall always be the relevant one for issuing the </a:t>
            </a:r>
            <a:r>
              <a:rPr lang="cs-CZ" sz="2000" kern="12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</a:rPr>
              <a:t>Work</a:t>
            </a:r>
            <a:r>
              <a:rPr lang="cs-CZ" sz="2000" kern="1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</a:rPr>
              <a:t> </a:t>
            </a:r>
            <a:r>
              <a:rPr lang="en-US" sz="2000" kern="1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</a:rPr>
              <a:t>Permit.</a:t>
            </a:r>
            <a:endParaRPr lang="en-US" sz="2000" kern="12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Microsoft YaHei" charset="-122"/>
            </a:endParaRPr>
          </a:p>
        </p:txBody>
      </p:sp>
      <p:pic>
        <p:nvPicPr>
          <p:cNvPr id="113670" name="Picture 4" descr="pru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3187554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u="sng" kern="1200" dirty="0" err="1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Process</a:t>
            </a:r>
            <a:endParaRPr lang="cs-CZ" sz="3200" b="1" u="sng" kern="1200" dirty="0">
              <a:solidFill>
                <a:srgbClr val="33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Microsoft YaHei" pitchFamily="34" charset="-122"/>
              <a:cs typeface="+mn-cs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556792"/>
            <a:ext cx="7783512" cy="4566196"/>
          </a:xfrm>
        </p:spPr>
        <p:txBody>
          <a:bodyPr/>
          <a:lstStyle/>
          <a:p>
            <a:pPr lvl="1" indent="0">
              <a:defRPr/>
            </a:pPr>
            <a:r>
              <a:rPr lang="cs-CZ" sz="24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  <a:cs typeface="+mn-cs"/>
              </a:rPr>
              <a:t>1</a:t>
            </a:r>
            <a:r>
              <a:rPr lang="cs-CZ" sz="1600" dirty="0" smtClean="0"/>
              <a:t>. </a:t>
            </a:r>
            <a:r>
              <a:rPr lang="cs-CZ" sz="2400" kern="12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  <a:cs typeface="+mn-cs"/>
              </a:rPr>
              <a:t>The</a:t>
            </a:r>
            <a:r>
              <a:rPr lang="cs-CZ" sz="24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  <a:cs typeface="+mn-cs"/>
              </a:rPr>
              <a:t> </a:t>
            </a:r>
            <a:r>
              <a:rPr lang="en-US" sz="24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  <a:cs typeface="+mn-cs"/>
              </a:rPr>
              <a:t>employer report</a:t>
            </a:r>
            <a:r>
              <a:rPr lang="cs-CZ" sz="24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  <a:cs typeface="+mn-cs"/>
              </a:rPr>
              <a:t>s</a:t>
            </a:r>
            <a:r>
              <a:rPr lang="en-US" sz="24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  <a:cs typeface="+mn-cs"/>
              </a:rPr>
              <a:t> a vacancy to </a:t>
            </a:r>
            <a:r>
              <a:rPr lang="cs-CZ" sz="24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  <a:cs typeface="+mn-cs"/>
              </a:rPr>
              <a:t>PES</a:t>
            </a:r>
          </a:p>
          <a:p>
            <a:pPr lvl="1" indent="0">
              <a:defRPr/>
            </a:pPr>
            <a:r>
              <a:rPr lang="cs-CZ" sz="24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  <a:cs typeface="+mn-cs"/>
              </a:rPr>
              <a:t>2. </a:t>
            </a:r>
            <a:r>
              <a:rPr lang="cs-CZ" sz="2400" kern="12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  <a:cs typeface="+mn-cs"/>
              </a:rPr>
              <a:t>Labour</a:t>
            </a:r>
            <a:r>
              <a:rPr lang="cs-CZ" sz="24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  <a:cs typeface="+mn-cs"/>
              </a:rPr>
              <a:t> Market test – 30 </a:t>
            </a:r>
            <a:r>
              <a:rPr lang="cs-CZ" sz="2400" kern="12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  <a:cs typeface="+mn-cs"/>
              </a:rPr>
              <a:t>days</a:t>
            </a:r>
            <a:endParaRPr lang="cs-CZ" sz="2400" kern="12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Microsoft YaHei" charset="-122"/>
              <a:cs typeface="+mn-cs"/>
            </a:endParaRPr>
          </a:p>
          <a:p>
            <a:pPr lvl="1" indent="0">
              <a:defRPr/>
            </a:pPr>
            <a:r>
              <a:rPr lang="cs-CZ" sz="24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  <a:cs typeface="+mn-cs"/>
              </a:rPr>
              <a:t>3. </a:t>
            </a:r>
            <a:r>
              <a:rPr lang="cs-CZ" sz="2400" kern="12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  <a:cs typeface="+mn-cs"/>
              </a:rPr>
              <a:t>The</a:t>
            </a:r>
            <a:r>
              <a:rPr lang="cs-CZ" sz="2400" kern="1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  <a:cs typeface="+mn-cs"/>
              </a:rPr>
              <a:t> </a:t>
            </a:r>
            <a:r>
              <a:rPr lang="cs-CZ" sz="2400" kern="12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  <a:cs typeface="+mn-cs"/>
              </a:rPr>
              <a:t>foreigner</a:t>
            </a:r>
            <a:r>
              <a:rPr lang="cs-CZ" sz="2400" kern="1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  <a:cs typeface="+mn-cs"/>
              </a:rPr>
              <a:t> f</a:t>
            </a:r>
            <a:r>
              <a:rPr lang="en-US" sz="2400" kern="12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  <a:cs typeface="+mn-cs"/>
              </a:rPr>
              <a:t>ind</a:t>
            </a:r>
            <a:r>
              <a:rPr lang="cs-CZ" sz="2400" kern="1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  <a:cs typeface="+mn-cs"/>
              </a:rPr>
              <a:t>s</a:t>
            </a:r>
            <a:r>
              <a:rPr lang="en-US" sz="2400" kern="1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  <a:cs typeface="+mn-cs"/>
              </a:rPr>
              <a:t> </a:t>
            </a:r>
            <a:r>
              <a:rPr lang="en-US" sz="24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  <a:cs typeface="+mn-cs"/>
              </a:rPr>
              <a:t>an available </a:t>
            </a:r>
            <a:r>
              <a:rPr lang="en-US" sz="2400" kern="1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  <a:cs typeface="+mn-cs"/>
              </a:rPr>
              <a:t>job</a:t>
            </a:r>
            <a:r>
              <a:rPr lang="cs-CZ" sz="2400" kern="1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  <a:cs typeface="+mn-cs"/>
              </a:rPr>
              <a:t> - t</a:t>
            </a:r>
            <a:r>
              <a:rPr lang="en-US" sz="2400" kern="1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  <a:cs typeface="+mn-cs"/>
              </a:rPr>
              <a:t>he </a:t>
            </a:r>
            <a:r>
              <a:rPr lang="cs-CZ" sz="2400" kern="1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  <a:cs typeface="+mn-cs"/>
              </a:rPr>
              <a:t>E</a:t>
            </a:r>
            <a:r>
              <a:rPr lang="en-US" sz="2400" kern="12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  <a:cs typeface="+mn-cs"/>
              </a:rPr>
              <a:t>mployee</a:t>
            </a:r>
            <a:r>
              <a:rPr lang="en-US" sz="2400" kern="1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  <a:cs typeface="+mn-cs"/>
              </a:rPr>
              <a:t> </a:t>
            </a:r>
            <a:r>
              <a:rPr lang="cs-CZ" sz="2400" kern="1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  <a:cs typeface="+mn-cs"/>
              </a:rPr>
              <a:t>/Blue C</a:t>
            </a:r>
            <a:r>
              <a:rPr lang="en-US" sz="2400" kern="12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  <a:cs typeface="+mn-cs"/>
              </a:rPr>
              <a:t>ard</a:t>
            </a:r>
            <a:r>
              <a:rPr lang="en-US" sz="2400" kern="1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  <a:cs typeface="+mn-cs"/>
              </a:rPr>
              <a:t> </a:t>
            </a:r>
            <a:r>
              <a:rPr lang="en-US" sz="24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  <a:cs typeface="+mn-cs"/>
              </a:rPr>
              <a:t>is issued for a specific job </a:t>
            </a:r>
            <a:r>
              <a:rPr lang="cs-CZ" sz="2400" kern="1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  <a:cs typeface="+mn-cs"/>
              </a:rPr>
              <a:t>:</a:t>
            </a:r>
          </a:p>
          <a:p>
            <a:pPr lvl="2" defTabSz="914400" eaLnBrk="1" hangingPunct="1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lang="en-US" b="1" kern="1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  <a:cs typeface="+mn-cs"/>
                <a:hlinkClick r:id="rId3"/>
              </a:rPr>
              <a:t>Central record of vacancies available for </a:t>
            </a:r>
            <a:r>
              <a:rPr lang="cs-CZ" b="1" kern="1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  <a:cs typeface="+mn-cs"/>
                <a:hlinkClick r:id="rId3"/>
              </a:rPr>
              <a:t>E</a:t>
            </a:r>
            <a:r>
              <a:rPr lang="en-US" b="1" kern="1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  <a:cs typeface="+mn-cs"/>
                <a:hlinkClick r:id="rId3"/>
              </a:rPr>
              <a:t>mployee</a:t>
            </a:r>
            <a:r>
              <a:rPr lang="cs-CZ" b="1" kern="1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  <a:cs typeface="+mn-cs"/>
                <a:hlinkClick r:id="rId3"/>
              </a:rPr>
              <a:t> / Blue</a:t>
            </a:r>
            <a:r>
              <a:rPr lang="en-US" b="1" kern="1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  <a:cs typeface="+mn-cs"/>
                <a:hlinkClick r:id="rId3"/>
              </a:rPr>
              <a:t> </a:t>
            </a:r>
            <a:r>
              <a:rPr lang="cs-CZ" b="1" kern="1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  <a:cs typeface="+mn-cs"/>
                <a:hlinkClick r:id="rId3"/>
              </a:rPr>
              <a:t>C</a:t>
            </a:r>
            <a:r>
              <a:rPr lang="en-US" b="1" kern="1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  <a:cs typeface="+mn-cs"/>
                <a:hlinkClick r:id="rId3"/>
              </a:rPr>
              <a:t>ards</a:t>
            </a:r>
            <a:endParaRPr lang="en-US" b="1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Microsoft YaHei" charset="-122"/>
              <a:cs typeface="+mn-cs"/>
            </a:endParaRPr>
          </a:p>
          <a:p>
            <a:pPr lvl="1" indent="0">
              <a:defRPr/>
            </a:pPr>
            <a:r>
              <a:rPr lang="cs-CZ" sz="2400" kern="1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  <a:cs typeface="+mn-cs"/>
              </a:rPr>
              <a:t>  </a:t>
            </a:r>
            <a:r>
              <a:rPr lang="cs-CZ" sz="24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  <a:cs typeface="+mn-cs"/>
              </a:rPr>
              <a:t>4. </a:t>
            </a:r>
            <a:r>
              <a:rPr lang="cs-CZ" sz="2400" kern="12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  <a:cs typeface="+mn-cs"/>
              </a:rPr>
              <a:t>Contact</a:t>
            </a:r>
            <a:r>
              <a:rPr lang="cs-CZ" sz="24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  <a:cs typeface="+mn-cs"/>
              </a:rPr>
              <a:t> </a:t>
            </a:r>
            <a:r>
              <a:rPr lang="cs-CZ" sz="2400" kern="1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  <a:cs typeface="+mn-cs"/>
              </a:rPr>
              <a:t> </a:t>
            </a:r>
            <a:r>
              <a:rPr lang="cs-CZ" sz="2400" kern="12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  <a:cs typeface="+mn-cs"/>
              </a:rPr>
              <a:t>with</a:t>
            </a:r>
            <a:r>
              <a:rPr lang="cs-CZ" sz="2400" kern="1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  <a:cs typeface="+mn-cs"/>
              </a:rPr>
              <a:t> </a:t>
            </a:r>
            <a:r>
              <a:rPr lang="cs-CZ" sz="2400" kern="12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  <a:cs typeface="+mn-cs"/>
              </a:rPr>
              <a:t>the</a:t>
            </a:r>
            <a:r>
              <a:rPr lang="cs-CZ" sz="2400" kern="1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  <a:cs typeface="+mn-cs"/>
              </a:rPr>
              <a:t> </a:t>
            </a:r>
            <a:r>
              <a:rPr lang="cs-CZ" sz="2400" kern="12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  <a:cs typeface="+mn-cs"/>
              </a:rPr>
              <a:t>future</a:t>
            </a:r>
            <a:r>
              <a:rPr lang="cs-CZ" sz="24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  <a:cs typeface="+mn-cs"/>
              </a:rPr>
              <a:t> </a:t>
            </a:r>
            <a:r>
              <a:rPr lang="cs-CZ" sz="2400" kern="12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  <a:cs typeface="+mn-cs"/>
              </a:rPr>
              <a:t>employer</a:t>
            </a:r>
            <a:endParaRPr lang="cs-CZ" sz="2400" kern="12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Microsoft YaHei" charset="-122"/>
              <a:cs typeface="+mn-cs"/>
            </a:endParaRPr>
          </a:p>
          <a:p>
            <a:pPr lvl="1" indent="0">
              <a:defRPr/>
            </a:pPr>
            <a:r>
              <a:rPr lang="cs-CZ" sz="2400" kern="1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  <a:cs typeface="+mn-cs"/>
              </a:rPr>
              <a:t>  5</a:t>
            </a:r>
            <a:r>
              <a:rPr lang="cs-CZ" sz="24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  <a:cs typeface="+mn-cs"/>
              </a:rPr>
              <a:t>. </a:t>
            </a:r>
            <a:r>
              <a:rPr lang="en-US" sz="2400" kern="12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  <a:cs typeface="+mn-cs"/>
              </a:rPr>
              <a:t>Submi</a:t>
            </a:r>
            <a:r>
              <a:rPr lang="cs-CZ" sz="2400" kern="12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  <a:cs typeface="+mn-cs"/>
              </a:rPr>
              <a:t>ssion</a:t>
            </a:r>
            <a:r>
              <a:rPr lang="cs-CZ" sz="2400" kern="1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  <a:cs typeface="+mn-cs"/>
              </a:rPr>
              <a:t> </a:t>
            </a:r>
            <a:r>
              <a:rPr lang="cs-CZ" sz="2400" kern="12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  <a:cs typeface="+mn-cs"/>
              </a:rPr>
              <a:t>of</a:t>
            </a:r>
            <a:r>
              <a:rPr lang="cs-CZ" sz="2400" kern="1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  <a:cs typeface="+mn-cs"/>
              </a:rPr>
              <a:t>  </a:t>
            </a:r>
            <a:r>
              <a:rPr lang="cs-CZ" sz="24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  <a:cs typeface="+mn-cs"/>
              </a:rPr>
              <a:t>t</a:t>
            </a:r>
            <a:r>
              <a:rPr lang="en-US" sz="24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  <a:cs typeface="+mn-cs"/>
              </a:rPr>
              <a:t>he application for an </a:t>
            </a:r>
            <a:r>
              <a:rPr lang="cs-CZ" sz="2400" kern="1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  <a:cs typeface="+mn-cs"/>
              </a:rPr>
              <a:t>E</a:t>
            </a:r>
            <a:r>
              <a:rPr lang="en-US" sz="2400" kern="12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  <a:cs typeface="+mn-cs"/>
              </a:rPr>
              <a:t>mployee</a:t>
            </a:r>
            <a:r>
              <a:rPr lang="en-US" sz="2400" kern="1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  <a:cs typeface="+mn-cs"/>
              </a:rPr>
              <a:t> </a:t>
            </a:r>
            <a:r>
              <a:rPr lang="cs-CZ" sz="2400" kern="1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  <a:cs typeface="+mn-cs"/>
              </a:rPr>
              <a:t>/ Blue C</a:t>
            </a:r>
            <a:r>
              <a:rPr lang="en-US" sz="2400" kern="12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  <a:cs typeface="+mn-cs"/>
              </a:rPr>
              <a:t>ard</a:t>
            </a:r>
            <a:r>
              <a:rPr lang="en-US" sz="2400" kern="1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  <a:cs typeface="+mn-cs"/>
              </a:rPr>
              <a:t> at </a:t>
            </a:r>
            <a:r>
              <a:rPr lang="en-US" sz="24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  <a:cs typeface="+mn-cs"/>
              </a:rPr>
              <a:t>the relevant </a:t>
            </a:r>
            <a:r>
              <a:rPr lang="cs-CZ" sz="2400" kern="1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  <a:cs typeface="+mn-cs"/>
              </a:rPr>
              <a:t>E</a:t>
            </a:r>
            <a:r>
              <a:rPr lang="en-US" sz="2400" kern="12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  <a:cs typeface="+mn-cs"/>
              </a:rPr>
              <a:t>mbassy</a:t>
            </a:r>
            <a:r>
              <a:rPr lang="en-US" sz="2400" kern="1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  <a:cs typeface="+mn-cs"/>
              </a:rPr>
              <a:t> </a:t>
            </a:r>
            <a:r>
              <a:rPr lang="en-US" sz="24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  <a:cs typeface="+mn-cs"/>
              </a:rPr>
              <a:t>of the Czech Republic</a:t>
            </a:r>
          </a:p>
          <a:p>
            <a:endParaRPr lang="cs-CZ" sz="2400" dirty="0"/>
          </a:p>
        </p:txBody>
      </p:sp>
      <p:sp>
        <p:nvSpPr>
          <p:cNvPr id="18434" name="Zástupný symbol pro číslo snímku 1"/>
          <p:cNvSpPr>
            <a:spLocks noGrp="1"/>
          </p:cNvSpPr>
          <p:nvPr>
            <p:ph type="sldNum" idx="10"/>
          </p:nvPr>
        </p:nvSpPr>
        <p:spPr>
          <a:noFill/>
        </p:spPr>
        <p:txBody>
          <a:bodyPr/>
          <a:lstStyle>
            <a:lvl1pPr eaLnBrk="0" hangingPunct="0">
              <a:spcBef>
                <a:spcPts val="800"/>
              </a:spcBef>
              <a:tabLst>
                <a:tab pos="723900" algn="l"/>
                <a:tab pos="1447800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1pPr>
            <a:lvl2pPr eaLnBrk="0" hangingPunct="0">
              <a:tabLst>
                <a:tab pos="723900" algn="l"/>
                <a:tab pos="1447800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2pPr>
            <a:lvl3pPr eaLnBrk="0" hangingPunct="0">
              <a:spcBef>
                <a:spcPts val="600"/>
              </a:spcBef>
              <a:tabLst>
                <a:tab pos="723900" algn="l"/>
                <a:tab pos="1447800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3pPr>
            <a:lvl4pPr eaLnBrk="0" hangingPunct="0">
              <a:spcBef>
                <a:spcPts val="500"/>
              </a:spcBef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4pPr>
            <a:lvl5pPr eaLnBrk="0" hangingPunct="0">
              <a:spcBef>
                <a:spcPts val="500"/>
              </a:spcBef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hangingPunct="1">
              <a:spcBef>
                <a:spcPct val="0"/>
              </a:spcBef>
            </a:pPr>
            <a:fld id="{BBC26110-A3ED-4BEC-AEB4-EDF7C90673FA}" type="slidenum">
              <a:rPr lang="cs-CZ" altLang="cs-CZ" sz="1400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16</a:t>
            </a:fld>
            <a:endParaRPr lang="cs-CZ" altLang="cs-CZ" sz="1400" smtClean="0">
              <a:latin typeface="Times New Roman" pitchFamily="18" charset="0"/>
            </a:endParaRPr>
          </a:p>
        </p:txBody>
      </p:sp>
      <p:sp>
        <p:nvSpPr>
          <p:cNvPr id="18435" name="Text Box 1"/>
          <p:cNvSpPr txBox="1">
            <a:spLocks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eaLnBrk="0" hangingPunct="0"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105954F2-5493-4B3E-9039-4F343BFDF664}" type="slidenum">
              <a:rPr lang="cs-CZ" altLang="cs-CZ" sz="1400" b="0" smtClean="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cs-CZ" altLang="cs-CZ" sz="1400" b="0" smtClean="0"/>
          </a:p>
        </p:txBody>
      </p:sp>
      <p:pic>
        <p:nvPicPr>
          <p:cNvPr id="1843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015"/>
            <a:ext cx="6858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8439" name="Rectangle 5"/>
          <p:cNvSpPr>
            <a:spLocks noChangeArrowheads="1"/>
          </p:cNvSpPr>
          <p:nvPr/>
        </p:nvSpPr>
        <p:spPr bwMode="auto">
          <a:xfrm>
            <a:off x="685800" y="609600"/>
            <a:ext cx="84582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1313" indent="-339725" eaLnBrk="0" hangingPunct="0">
              <a:spcBef>
                <a:spcPts val="800"/>
              </a:spcBef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1pPr>
            <a:lvl2pPr eaLnBrk="0" hangingPunct="0"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2pPr>
            <a:lvl3pPr eaLnBrk="0" hangingPunct="0">
              <a:spcBef>
                <a:spcPts val="600"/>
              </a:spcBef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3pPr>
            <a:lvl4pPr eaLnBrk="0" hangingPunct="0">
              <a:spcBef>
                <a:spcPts val="500"/>
              </a:spcBef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4pPr>
            <a:lvl5pPr eaLnBrk="0" hangingPunct="0">
              <a:spcBef>
                <a:spcPts val="500"/>
              </a:spcBef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200"/>
              </a:spcBef>
              <a:buClrTx/>
              <a:buFontTx/>
              <a:buNone/>
            </a:pPr>
            <a:endParaRPr lang="en-US" altLang="cs-CZ" sz="800" b="0" u="sng" smtClean="0">
              <a:solidFill>
                <a:srgbClr val="000099"/>
              </a:solidFill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ts val="200"/>
              </a:spcBef>
              <a:buClrTx/>
              <a:buFontTx/>
              <a:buNone/>
            </a:pPr>
            <a:endParaRPr lang="en-US" altLang="cs-CZ" sz="800" b="0" u="sng" smtClean="0">
              <a:solidFill>
                <a:srgbClr val="000099"/>
              </a:solidFill>
              <a:cs typeface="Times New Roman" pitchFamily="18" charset="0"/>
            </a:endParaRPr>
          </a:p>
        </p:txBody>
      </p:sp>
      <p:sp>
        <p:nvSpPr>
          <p:cNvPr id="18440" name="Rectangle 6"/>
          <p:cNvSpPr>
            <a:spLocks noChangeArrowheads="1"/>
          </p:cNvSpPr>
          <p:nvPr/>
        </p:nvSpPr>
        <p:spPr bwMode="auto">
          <a:xfrm>
            <a:off x="1403350" y="404813"/>
            <a:ext cx="6408738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400" b="0" smtClean="0">
                <a:solidFill>
                  <a:srgbClr val="000099"/>
                </a:solidFill>
              </a:rPr>
              <a:t/>
            </a:r>
            <a:br>
              <a:rPr lang="cs-CZ" altLang="cs-CZ" sz="2400" b="0" smtClean="0">
                <a:solidFill>
                  <a:srgbClr val="000099"/>
                </a:solidFill>
              </a:rPr>
            </a:br>
            <a:endParaRPr lang="cs-CZ" altLang="cs-CZ" sz="2400" b="0" smtClean="0">
              <a:solidFill>
                <a:srgbClr val="000099"/>
              </a:solidFill>
            </a:endParaRPr>
          </a:p>
        </p:txBody>
      </p:sp>
      <p:sp>
        <p:nvSpPr>
          <p:cNvPr id="18442" name="Text Box 8"/>
          <p:cNvSpPr txBox="1">
            <a:spLocks noChangeArrowheads="1"/>
          </p:cNvSpPr>
          <p:nvPr/>
        </p:nvSpPr>
        <p:spPr bwMode="auto">
          <a:xfrm>
            <a:off x="8763000" y="6248400"/>
            <a:ext cx="76200" cy="322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>
              <a:solidFill>
                <a:srgbClr val="FFFFFF"/>
              </a:solidFill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719299" y="310718"/>
            <a:ext cx="8131175" cy="31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just">
              <a:lnSpc>
                <a:spcPct val="90000"/>
              </a:lnSpc>
              <a:spcBef>
                <a:spcPts val="1375"/>
              </a:spcBef>
              <a:spcAft>
                <a:spcPts val="1200"/>
              </a:spcAft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cs-CZ" sz="1600" dirty="0" smtClean="0">
                <a:solidFill>
                  <a:srgbClr val="0070C0"/>
                </a:solidFill>
                <a:ea typeface="Microsoft YaHei" charset="-122"/>
              </a:rPr>
              <a:t> </a:t>
            </a:r>
            <a:endParaRPr lang="cs-CZ" sz="1600" b="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Microsoft YaHei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32845707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číslo snímku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ts val="800"/>
              </a:spcBef>
              <a:tabLst>
                <a:tab pos="723900" algn="l"/>
                <a:tab pos="1447800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1pPr>
            <a:lvl2pPr eaLnBrk="0" hangingPunct="0">
              <a:tabLst>
                <a:tab pos="723900" algn="l"/>
                <a:tab pos="1447800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2pPr>
            <a:lvl3pPr eaLnBrk="0" hangingPunct="0">
              <a:spcBef>
                <a:spcPts val="600"/>
              </a:spcBef>
              <a:tabLst>
                <a:tab pos="723900" algn="l"/>
                <a:tab pos="1447800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3pPr>
            <a:lvl4pPr eaLnBrk="0" hangingPunct="0">
              <a:spcBef>
                <a:spcPts val="500"/>
              </a:spcBef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4pPr>
            <a:lvl5pPr eaLnBrk="0" hangingPunct="0">
              <a:spcBef>
                <a:spcPts val="500"/>
              </a:spcBef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hangingPunct="1">
              <a:spcBef>
                <a:spcPct val="0"/>
              </a:spcBef>
            </a:pPr>
            <a:fld id="{463E9F5D-5777-4736-B1A7-ECF547F37433}" type="slidenum">
              <a:rPr lang="cs-CZ" altLang="cs-CZ" sz="1400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17</a:t>
            </a:fld>
            <a:endParaRPr lang="cs-CZ" altLang="cs-CZ" sz="1400" smtClean="0">
              <a:latin typeface="Times New Roman" pitchFamily="18" charset="0"/>
            </a:endParaRPr>
          </a:p>
        </p:txBody>
      </p:sp>
      <p:sp>
        <p:nvSpPr>
          <p:cNvPr id="14339" name="Text Box 1"/>
          <p:cNvSpPr txBox="1">
            <a:spLocks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eaLnBrk="0" hangingPunct="0"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C704ACB-1FC5-43EF-9376-D6C86BC6DCEB}" type="slidenum">
              <a:rPr lang="cs-CZ" altLang="cs-CZ" sz="1400" b="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17</a:t>
            </a:fld>
            <a:endParaRPr lang="cs-CZ" altLang="cs-CZ" sz="1400" b="0"/>
          </a:p>
        </p:txBody>
      </p:sp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4341" name="Text Box 3"/>
          <p:cNvSpPr txBox="1">
            <a:spLocks noChangeArrowheads="1"/>
          </p:cNvSpPr>
          <p:nvPr/>
        </p:nvSpPr>
        <p:spPr bwMode="auto">
          <a:xfrm>
            <a:off x="1066800" y="0"/>
            <a:ext cx="769620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hangingPunct="1">
              <a:spcBef>
                <a:spcPts val="1500"/>
              </a:spcBef>
              <a:buClrTx/>
              <a:buFontTx/>
              <a:buNone/>
            </a:pPr>
            <a:endParaRPr lang="en-US" altLang="cs-CZ" sz="2400" b="0"/>
          </a:p>
          <a:p>
            <a:pPr eaLnBrk="1" hangingPunct="1">
              <a:spcBef>
                <a:spcPts val="1500"/>
              </a:spcBef>
              <a:buClrTx/>
              <a:buFontTx/>
              <a:buNone/>
            </a:pPr>
            <a:endParaRPr lang="en-US" altLang="cs-CZ" sz="2400" b="0"/>
          </a:p>
        </p:txBody>
      </p:sp>
      <p:sp>
        <p:nvSpPr>
          <p:cNvPr id="14342" name="Rectangle 4"/>
          <p:cNvSpPr>
            <a:spLocks noChangeArrowheads="1"/>
          </p:cNvSpPr>
          <p:nvPr/>
        </p:nvSpPr>
        <p:spPr bwMode="auto">
          <a:xfrm>
            <a:off x="900113" y="296863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14343" name="Rectangle 5"/>
          <p:cNvSpPr>
            <a:spLocks noChangeArrowheads="1"/>
          </p:cNvSpPr>
          <p:nvPr/>
        </p:nvSpPr>
        <p:spPr bwMode="auto">
          <a:xfrm>
            <a:off x="685800" y="609600"/>
            <a:ext cx="84582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1313" indent="-339725" eaLnBrk="0" hangingPunct="0">
              <a:spcBef>
                <a:spcPts val="800"/>
              </a:spcBef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1pPr>
            <a:lvl2pPr eaLnBrk="0" hangingPunct="0"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2pPr>
            <a:lvl3pPr eaLnBrk="0" hangingPunct="0">
              <a:spcBef>
                <a:spcPts val="600"/>
              </a:spcBef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3pPr>
            <a:lvl4pPr eaLnBrk="0" hangingPunct="0">
              <a:spcBef>
                <a:spcPts val="500"/>
              </a:spcBef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4pPr>
            <a:lvl5pPr eaLnBrk="0" hangingPunct="0">
              <a:spcBef>
                <a:spcPts val="500"/>
              </a:spcBef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200"/>
              </a:spcBef>
              <a:buClrTx/>
              <a:buFontTx/>
              <a:buNone/>
            </a:pPr>
            <a:endParaRPr lang="en-US" altLang="cs-CZ" sz="800" b="0" u="sng">
              <a:solidFill>
                <a:srgbClr val="000099"/>
              </a:solidFill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ts val="200"/>
              </a:spcBef>
              <a:buClrTx/>
              <a:buFontTx/>
              <a:buNone/>
            </a:pPr>
            <a:endParaRPr lang="en-US" altLang="cs-CZ" sz="800" b="0" u="sng">
              <a:solidFill>
                <a:srgbClr val="000099"/>
              </a:solidFill>
              <a:cs typeface="Times New Roman" pitchFamily="18" charset="0"/>
            </a:endParaRPr>
          </a:p>
        </p:txBody>
      </p:sp>
      <p:sp>
        <p:nvSpPr>
          <p:cNvPr id="14344" name="Rectangle 6"/>
          <p:cNvSpPr>
            <a:spLocks noChangeArrowheads="1"/>
          </p:cNvSpPr>
          <p:nvPr/>
        </p:nvSpPr>
        <p:spPr bwMode="auto">
          <a:xfrm>
            <a:off x="1403350" y="404813"/>
            <a:ext cx="6408738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400" b="0">
                <a:solidFill>
                  <a:srgbClr val="000099"/>
                </a:solidFill>
              </a:rPr>
              <a:t/>
            </a:r>
            <a:br>
              <a:rPr lang="cs-CZ" altLang="cs-CZ" sz="2400" b="0">
                <a:solidFill>
                  <a:srgbClr val="000099"/>
                </a:solidFill>
              </a:rPr>
            </a:br>
            <a:endParaRPr lang="cs-CZ" altLang="cs-CZ" sz="2400" b="0">
              <a:solidFill>
                <a:srgbClr val="000099"/>
              </a:solidFill>
            </a:endParaRPr>
          </a:p>
        </p:txBody>
      </p:sp>
      <p:sp>
        <p:nvSpPr>
          <p:cNvPr id="5129" name="Text Box 7"/>
          <p:cNvSpPr txBox="1">
            <a:spLocks noChangeArrowheads="1"/>
          </p:cNvSpPr>
          <p:nvPr/>
        </p:nvSpPr>
        <p:spPr bwMode="auto">
          <a:xfrm>
            <a:off x="811212" y="0"/>
            <a:ext cx="7848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 b="1"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 b="1"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 b="1"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 b="1"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 b="1"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 b="1"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 b="1"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 b="1"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 b="1"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defRPr/>
            </a:pPr>
            <a:r>
              <a:rPr lang="cs-CZ" sz="3200" u="sng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Free </a:t>
            </a:r>
            <a:r>
              <a:rPr lang="cs-CZ" sz="3200" u="sng" dirty="0" err="1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acces</a:t>
            </a:r>
            <a:r>
              <a:rPr lang="cs-CZ" sz="3200" u="sng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</a:t>
            </a:r>
            <a:r>
              <a:rPr lang="cs-CZ" sz="3200" u="sng" dirty="0" err="1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labour</a:t>
            </a:r>
            <a:r>
              <a:rPr lang="cs-CZ" sz="3200" u="sng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market</a:t>
            </a:r>
            <a:endParaRPr lang="en-US" sz="3200" u="sng" dirty="0">
              <a:solidFill>
                <a:srgbClr val="33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346" name="Text Box 8"/>
          <p:cNvSpPr txBox="1">
            <a:spLocks noChangeArrowheads="1"/>
          </p:cNvSpPr>
          <p:nvPr/>
        </p:nvSpPr>
        <p:spPr bwMode="auto">
          <a:xfrm>
            <a:off x="8763000" y="6248400"/>
            <a:ext cx="76200" cy="322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821376" y="1143000"/>
            <a:ext cx="7488832" cy="4323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pPr marL="457200" lvl="1" indent="0">
              <a:defRPr/>
            </a:pPr>
            <a:endParaRPr lang="cs-CZ" sz="1800" b="0" dirty="0">
              <a:solidFill>
                <a:schemeClr val="accent2"/>
              </a:solidFill>
            </a:endParaRPr>
          </a:p>
          <a:p>
            <a:pPr marL="1028700" lvl="1">
              <a:buFont typeface="Wingdings" panose="05000000000000000000" pitchFamily="2" charset="2"/>
              <a:buChar char="§"/>
              <a:defRPr/>
            </a:pPr>
            <a:r>
              <a:rPr lang="cs-CZ" sz="2000" b="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Permanent residence </a:t>
            </a:r>
            <a:r>
              <a:rPr lang="cs-CZ" sz="2000" b="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permit</a:t>
            </a:r>
            <a:endParaRPr lang="cs-CZ" sz="2000" b="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Microsoft YaHei" charset="-122"/>
            </a:endParaRPr>
          </a:p>
          <a:p>
            <a:pPr marL="1028700" lvl="1">
              <a:buFont typeface="Wingdings" panose="05000000000000000000" pitchFamily="2" charset="2"/>
              <a:buChar char="§"/>
              <a:defRPr/>
            </a:pPr>
            <a:r>
              <a:rPr lang="cs-CZ" sz="2000" b="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Asylum</a:t>
            </a:r>
            <a:r>
              <a:rPr lang="cs-CZ" sz="2000" b="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 </a:t>
            </a:r>
            <a:r>
              <a:rPr lang="cs-CZ" sz="2000" b="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or</a:t>
            </a:r>
            <a:r>
              <a:rPr lang="cs-CZ" sz="2000" b="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 </a:t>
            </a:r>
            <a:r>
              <a:rPr lang="cs-CZ" sz="2000" b="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international</a:t>
            </a:r>
            <a:r>
              <a:rPr lang="cs-CZ" sz="2000" b="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 </a:t>
            </a:r>
            <a:r>
              <a:rPr lang="cs-CZ" sz="2000" b="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protection</a:t>
            </a:r>
            <a:r>
              <a:rPr lang="cs-CZ" sz="2000" b="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 </a:t>
            </a:r>
            <a:r>
              <a:rPr lang="cs-CZ" sz="2000" b="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holder</a:t>
            </a:r>
            <a:endParaRPr lang="cs-CZ" sz="2000" b="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Microsoft YaHei" charset="-122"/>
            </a:endParaRPr>
          </a:p>
          <a:p>
            <a:pPr marL="1028700" lvl="1">
              <a:buFont typeface="Wingdings" panose="05000000000000000000" pitchFamily="2" charset="2"/>
              <a:buChar char="§"/>
              <a:defRPr/>
            </a:pPr>
            <a:r>
              <a:rPr lang="cs-CZ" sz="2000" b="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Fulltime</a:t>
            </a:r>
            <a:r>
              <a:rPr lang="cs-CZ" sz="2000" b="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 </a:t>
            </a:r>
            <a:r>
              <a:rPr lang="cs-CZ" sz="2000" b="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student; </a:t>
            </a:r>
            <a:r>
              <a:rPr lang="cs-CZ" sz="2000" b="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graduate</a:t>
            </a:r>
            <a:r>
              <a:rPr lang="cs-CZ" sz="2000" b="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 </a:t>
            </a:r>
            <a:r>
              <a:rPr lang="cs-CZ" sz="2000" b="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from</a:t>
            </a:r>
            <a:r>
              <a:rPr lang="cs-CZ" sz="2000" b="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 </a:t>
            </a:r>
            <a:r>
              <a:rPr lang="cs-CZ" sz="2000" b="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czech</a:t>
            </a:r>
            <a:r>
              <a:rPr lang="cs-CZ" sz="2000" b="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 </a:t>
            </a:r>
            <a:r>
              <a:rPr lang="cs-CZ" sz="2000" b="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secondary</a:t>
            </a:r>
            <a:r>
              <a:rPr lang="cs-CZ" sz="2000" b="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 </a:t>
            </a:r>
            <a:r>
              <a:rPr lang="cs-CZ" sz="2000" b="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school</a:t>
            </a:r>
            <a:r>
              <a:rPr lang="cs-CZ" sz="2000" b="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 / </a:t>
            </a:r>
            <a:r>
              <a:rPr lang="cs-CZ" sz="2000" b="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uni</a:t>
            </a:r>
            <a:endParaRPr lang="cs-CZ" sz="2000" b="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Microsoft YaHei" charset="-122"/>
            </a:endParaRPr>
          </a:p>
          <a:p>
            <a:pPr marL="1028700" lvl="1">
              <a:buFont typeface="Wingdings" panose="05000000000000000000" pitchFamily="2" charset="2"/>
              <a:buChar char="§"/>
              <a:defRPr/>
            </a:pPr>
            <a:r>
              <a:rPr lang="cs-CZ" sz="2000" b="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L</a:t>
            </a:r>
            <a:r>
              <a:rPr lang="en-US" sz="2000" b="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ong</a:t>
            </a:r>
            <a:r>
              <a:rPr lang="en-US" sz="2000" b="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-term residence permit for the purpose of family reunification with a foreigner who resides on a long stay</a:t>
            </a:r>
            <a:endParaRPr lang="cs-CZ" sz="2000" b="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Microsoft YaHei" charset="-122"/>
            </a:endParaRPr>
          </a:p>
          <a:p>
            <a:pPr marL="1028700" lvl="1">
              <a:buFont typeface="Wingdings" panose="05000000000000000000" pitchFamily="2" charset="2"/>
              <a:buChar char="§"/>
              <a:defRPr/>
            </a:pPr>
            <a:r>
              <a:rPr lang="cs-CZ" sz="2000" b="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F</a:t>
            </a:r>
            <a:r>
              <a:rPr lang="en-US" sz="2000" b="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amily</a:t>
            </a:r>
            <a:r>
              <a:rPr lang="en-US" sz="2000" b="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 members of </a:t>
            </a:r>
            <a:r>
              <a:rPr lang="cs-CZ" sz="2000" b="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an</a:t>
            </a:r>
            <a:r>
              <a:rPr lang="cs-CZ" sz="2000" b="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 E</a:t>
            </a:r>
            <a:r>
              <a:rPr lang="en-US" sz="2000" b="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mployee</a:t>
            </a:r>
            <a:r>
              <a:rPr lang="en-US" sz="2000" b="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 card</a:t>
            </a:r>
            <a:r>
              <a:rPr lang="cs-CZ" sz="2000" b="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 </a:t>
            </a:r>
            <a:r>
              <a:rPr lang="cs-CZ" sz="2000" b="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holder</a:t>
            </a:r>
            <a:endParaRPr lang="cs-CZ" sz="2000" b="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Microsoft YaHei" charset="-122"/>
            </a:endParaRPr>
          </a:p>
          <a:p>
            <a:pPr marL="1028700" lvl="1">
              <a:buFont typeface="Wingdings" panose="05000000000000000000" pitchFamily="2" charset="2"/>
              <a:buChar char="§"/>
              <a:defRPr/>
            </a:pPr>
            <a:r>
              <a:rPr lang="cs-CZ" sz="2000" b="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L</a:t>
            </a:r>
            <a:r>
              <a:rPr lang="en-US" sz="2000" b="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ong</a:t>
            </a:r>
            <a:r>
              <a:rPr lang="cs-CZ" sz="2000" b="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-</a:t>
            </a:r>
            <a:r>
              <a:rPr lang="en-US" sz="2000" b="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term </a:t>
            </a:r>
            <a:r>
              <a:rPr lang="en-US" sz="2000" b="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residen</a:t>
            </a:r>
            <a:r>
              <a:rPr lang="cs-CZ" sz="2000" b="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ce</a:t>
            </a:r>
            <a:r>
              <a:rPr lang="en-US" sz="2000" b="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 </a:t>
            </a:r>
            <a:r>
              <a:rPr lang="cs-CZ" sz="2000" b="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for</a:t>
            </a:r>
            <a:r>
              <a:rPr lang="cs-CZ" sz="2000" b="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 </a:t>
            </a:r>
            <a:r>
              <a:rPr lang="cs-CZ" sz="2000" b="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third</a:t>
            </a:r>
            <a:r>
              <a:rPr lang="cs-CZ" sz="2000" b="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 country </a:t>
            </a:r>
            <a:r>
              <a:rPr lang="cs-CZ" sz="2000" b="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citizen</a:t>
            </a:r>
            <a:r>
              <a:rPr lang="cs-CZ" sz="2000" b="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 </a:t>
            </a:r>
            <a:r>
              <a:rPr lang="cs-CZ" sz="2000" b="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which</a:t>
            </a:r>
            <a:r>
              <a:rPr lang="cs-CZ" sz="2000" b="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 </a:t>
            </a:r>
            <a:r>
              <a:rPr lang="cs-CZ" sz="2000" b="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is</a:t>
            </a:r>
            <a:r>
              <a:rPr lang="cs-CZ" sz="2000" b="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 </a:t>
            </a:r>
            <a:r>
              <a:rPr lang="cs-CZ" sz="2000" b="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holder</a:t>
            </a:r>
            <a:r>
              <a:rPr lang="cs-CZ" sz="2000" b="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 </a:t>
            </a:r>
            <a:r>
              <a:rPr lang="cs-CZ" sz="2000" b="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of</a:t>
            </a:r>
            <a:r>
              <a:rPr lang="cs-CZ" sz="2000" b="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 permanent resident </a:t>
            </a:r>
            <a:r>
              <a:rPr lang="cs-CZ" sz="2000" b="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permit</a:t>
            </a:r>
            <a:r>
              <a:rPr lang="cs-CZ" sz="2000" b="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 in </a:t>
            </a:r>
            <a:r>
              <a:rPr lang="en-US" sz="2000" b="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another EU Member State</a:t>
            </a:r>
            <a:endParaRPr lang="cs-CZ" sz="2000" b="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Microsoft YaHei" charset="-122"/>
            </a:endParaRPr>
          </a:p>
          <a:p>
            <a:pPr marL="800100" lvl="1" indent="0">
              <a:defRPr/>
            </a:pPr>
            <a:endParaRPr lang="cs-CZ" sz="1600" b="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Microsoft YaHei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20213658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fld id="{33FCE202-041B-49FF-89A7-9188FF0DBA9C}" type="slidenum">
              <a:rPr lang="cs-CZ" altLang="cs-CZ" sz="1400" smtClean="0">
                <a:solidFill>
                  <a:srgbClr val="000000"/>
                </a:solidFill>
              </a:rPr>
              <a:pPr eaLnBrk="1" hangingPunct="1">
                <a:buFontTx/>
                <a:buNone/>
              </a:pPr>
              <a:t>18</a:t>
            </a:fld>
            <a:endParaRPr lang="cs-CZ" altLang="cs-CZ" sz="1400" smtClean="0">
              <a:solidFill>
                <a:srgbClr val="000000"/>
              </a:solidFill>
            </a:endParaRPr>
          </a:p>
        </p:txBody>
      </p:sp>
      <p:sp>
        <p:nvSpPr>
          <p:cNvPr id="128003" name="Zástupný symbol pro číslo snímku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SzTx/>
              <a:buFontTx/>
              <a:buNone/>
            </a:pPr>
            <a:fld id="{9F37EDFC-D783-4BB6-A080-B3D41DCD00B1}" type="slidenum">
              <a:rPr lang="cs-CZ" altLang="cs-CZ" sz="1400" b="0" smtClean="0">
                <a:solidFill>
                  <a:srgbClr val="000000"/>
                </a:solidFill>
                <a:ea typeface="+mn-ea"/>
              </a:rPr>
              <a:pPr algn="r" defTabSz="91440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cs-CZ" altLang="cs-CZ" sz="1400" b="0" smtClean="0">
              <a:solidFill>
                <a:srgbClr val="000000"/>
              </a:solidFill>
              <a:ea typeface="+mn-ea"/>
            </a:endParaRPr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1225" y="115888"/>
            <a:ext cx="7775575" cy="720725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cs-CZ" altLang="cs-CZ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altLang="cs-CZ" sz="32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Projects</a:t>
            </a:r>
            <a:r>
              <a:rPr lang="cs-CZ" altLang="cs-CZ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altLang="cs-CZ" sz="32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lang="cs-CZ" altLang="cs-CZ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altLang="cs-CZ" sz="32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economic</a:t>
            </a:r>
            <a:r>
              <a:rPr lang="cs-CZ" altLang="cs-CZ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altLang="cs-CZ" sz="32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migration</a:t>
            </a:r>
            <a:r>
              <a:rPr lang="cs-CZ" altLang="cs-CZ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altLang="cs-CZ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cs-CZ" altLang="cs-CZ" sz="32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27584" y="1052736"/>
            <a:ext cx="8137029" cy="5430614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cs-CZ" sz="24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</a:t>
            </a:r>
            <a:r>
              <a:rPr lang="cs-CZ" sz="2400" b="1" dirty="0" err="1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cs-CZ" sz="24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400" b="1" dirty="0" err="1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basis</a:t>
            </a:r>
            <a:r>
              <a:rPr lang="cs-CZ" sz="24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400" b="1" dirty="0" err="1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lang="cs-CZ" sz="24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400" b="1" dirty="0" err="1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valid</a:t>
            </a:r>
            <a:r>
              <a:rPr lang="cs-CZ" sz="24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400" b="1" dirty="0" err="1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legislation</a:t>
            </a:r>
            <a:r>
              <a:rPr lang="cs-CZ" sz="24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cs-CZ" sz="24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</a:t>
            </a:r>
            <a:r>
              <a:rPr lang="cs-CZ" sz="2400" b="1" dirty="0" err="1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administrative</a:t>
            </a:r>
            <a:r>
              <a:rPr lang="cs-CZ" sz="24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400" b="1" dirty="0" err="1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procedures</a:t>
            </a:r>
            <a:r>
              <a:rPr lang="cs-CZ" sz="24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400" b="1" dirty="0" err="1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shorted</a:t>
            </a:r>
            <a:endParaRPr lang="cs-CZ" sz="2400" b="1" dirty="0" smtClean="0">
              <a:solidFill>
                <a:srgbClr val="33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cs-CZ" sz="2400" b="1" dirty="0">
              <a:solidFill>
                <a:srgbClr val="33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sz="800" b="1" dirty="0" smtClean="0">
              <a:solidFill>
                <a:srgbClr val="333399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b="1" u="sng" dirty="0" smtClean="0">
                <a:solidFill>
                  <a:srgbClr val="FF0000"/>
                </a:solidFill>
              </a:rPr>
              <a:t>FAST TRACK</a:t>
            </a:r>
            <a:r>
              <a:rPr lang="cs-CZ" sz="2400" b="1" dirty="0" smtClean="0">
                <a:solidFill>
                  <a:srgbClr val="FF0000"/>
                </a:solidFill>
              </a:rPr>
              <a:t> </a:t>
            </a:r>
            <a:r>
              <a:rPr lang="cs-CZ" sz="2400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cs-CZ" sz="2400" dirty="0" err="1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intracorporate</a:t>
            </a:r>
            <a:r>
              <a:rPr lang="cs-CZ" sz="2400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400" dirty="0" err="1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tranfer</a:t>
            </a:r>
            <a:r>
              <a:rPr lang="cs-CZ" sz="2400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/ </a:t>
            </a:r>
            <a:r>
              <a:rPr lang="cs-CZ" sz="2400" dirty="0" err="1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localisation</a:t>
            </a:r>
            <a:r>
              <a:rPr lang="cs-CZ" sz="2400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400" dirty="0" err="1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Managers</a:t>
            </a:r>
            <a:r>
              <a:rPr lang="cs-CZ" sz="24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 </a:t>
            </a:r>
            <a:r>
              <a:rPr lang="cs-CZ" sz="2400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and </a:t>
            </a:r>
            <a:r>
              <a:rPr lang="cs-CZ" sz="2400" dirty="0" err="1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specialists</a:t>
            </a:r>
            <a:endParaRPr lang="cs-CZ" sz="2400" dirty="0">
              <a:solidFill>
                <a:srgbClr val="33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  <a:cs typeface="+mn-cs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cs-CZ" sz="800" b="1" dirty="0" smtClean="0">
              <a:solidFill>
                <a:srgbClr val="333399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cs-CZ" sz="2400" b="1" u="sng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b="1" u="sng" dirty="0" smtClean="0">
                <a:solidFill>
                  <a:srgbClr val="FF0000"/>
                </a:solidFill>
              </a:rPr>
              <a:t>WELCOME PACKAGE</a:t>
            </a:r>
            <a:r>
              <a:rPr lang="cs-CZ" sz="2400" b="1" dirty="0" smtClean="0">
                <a:solidFill>
                  <a:srgbClr val="FF0000"/>
                </a:solidFill>
              </a:rPr>
              <a:t> </a:t>
            </a:r>
            <a:r>
              <a:rPr lang="cs-CZ" sz="2400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cs-CZ" sz="2400" dirty="0" err="1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</a:t>
            </a:r>
            <a:r>
              <a:rPr lang="cs-CZ" sz="2400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400" dirty="0" err="1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</a:t>
            </a:r>
            <a:r>
              <a:rPr lang="cs-CZ" sz="2400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400" dirty="0" err="1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investors</a:t>
            </a:r>
            <a:endParaRPr lang="cs-CZ" sz="2400" dirty="0" smtClean="0">
              <a:solidFill>
                <a:srgbClr val="33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400" dirty="0" err="1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Managers</a:t>
            </a:r>
            <a:r>
              <a:rPr lang="cs-CZ" sz="2400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 and </a:t>
            </a:r>
            <a:r>
              <a:rPr lang="cs-CZ" sz="2400" dirty="0" err="1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key</a:t>
            </a:r>
            <a:r>
              <a:rPr lang="cs-CZ" sz="24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 </a:t>
            </a:r>
            <a:r>
              <a:rPr lang="cs-CZ" sz="2400" dirty="0" err="1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specialists</a:t>
            </a:r>
            <a:r>
              <a:rPr lang="cs-CZ" sz="24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 </a:t>
            </a:r>
            <a:r>
              <a:rPr lang="cs-CZ" sz="2400" dirty="0" err="1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from</a:t>
            </a:r>
            <a:r>
              <a:rPr lang="cs-CZ" sz="24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 </a:t>
            </a:r>
            <a:r>
              <a:rPr lang="cs-CZ" sz="2400" dirty="0" err="1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companies</a:t>
            </a:r>
            <a:r>
              <a:rPr lang="cs-CZ" sz="24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 </a:t>
            </a:r>
            <a:r>
              <a:rPr lang="cs-CZ" sz="2400" dirty="0" err="1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starting</a:t>
            </a:r>
            <a:r>
              <a:rPr lang="cs-CZ" sz="24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 </a:t>
            </a:r>
            <a:r>
              <a:rPr lang="cs-CZ" sz="2400" dirty="0" err="1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their</a:t>
            </a:r>
            <a:r>
              <a:rPr lang="cs-CZ" sz="24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 business in CZ – transfer </a:t>
            </a:r>
            <a:r>
              <a:rPr lang="cs-CZ" sz="2400" dirty="0" err="1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of</a:t>
            </a:r>
            <a:r>
              <a:rPr lang="cs-CZ" sz="24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 know-how</a:t>
            </a:r>
            <a:endParaRPr lang="cs-CZ" sz="2400" dirty="0">
              <a:solidFill>
                <a:srgbClr val="33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  <a:cs typeface="+mn-cs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cs-CZ" sz="2000" b="1" dirty="0" smtClean="0">
              <a:solidFill>
                <a:srgbClr val="333399"/>
              </a:solidFill>
            </a:endParaRPr>
          </a:p>
          <a:p>
            <a:pPr algn="just" eaLnBrk="1" hangingPunct="1">
              <a:lnSpc>
                <a:spcPct val="80000"/>
              </a:lnSpc>
              <a:defRPr/>
            </a:pPr>
            <a:endParaRPr lang="cs-CZ" sz="800" dirty="0">
              <a:solidFill>
                <a:srgbClr val="333399"/>
              </a:solidFill>
            </a:endParaRPr>
          </a:p>
          <a:p>
            <a:pPr algn="just" eaLnBrk="1" hangingPunct="1">
              <a:lnSpc>
                <a:spcPct val="80000"/>
              </a:lnSpc>
              <a:defRPr/>
            </a:pPr>
            <a:r>
              <a:rPr lang="cs-CZ" sz="2400" b="1" u="sng" dirty="0" smtClean="0">
                <a:solidFill>
                  <a:srgbClr val="FF0000"/>
                </a:solidFill>
              </a:rPr>
              <a:t>UKRAINE</a:t>
            </a:r>
            <a:r>
              <a:rPr lang="cs-CZ" sz="1800" dirty="0" smtClean="0">
                <a:solidFill>
                  <a:srgbClr val="FF0000"/>
                </a:solidFill>
              </a:rPr>
              <a:t> </a:t>
            </a:r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cs-CZ" sz="20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Pilot </a:t>
            </a:r>
            <a:r>
              <a:rPr lang="cs-CZ" sz="2000" dirty="0" err="1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</a:t>
            </a:r>
            <a:r>
              <a:rPr lang="cs-CZ" sz="20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000" dirty="0" err="1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</a:t>
            </a:r>
            <a:r>
              <a:rPr lang="cs-CZ" sz="20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000" dirty="0" err="1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highly</a:t>
            </a:r>
            <a:r>
              <a:rPr lang="cs-CZ" sz="20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cs-CZ" sz="2000" dirty="0" err="1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qualified</a:t>
            </a:r>
            <a:r>
              <a:rPr lang="cs-CZ" sz="20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000" dirty="0" err="1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workers</a:t>
            </a:r>
            <a:endParaRPr lang="cs-CZ" sz="2000" dirty="0" smtClean="0">
              <a:solidFill>
                <a:srgbClr val="33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cs-CZ" sz="2000" dirty="0" err="1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Special</a:t>
            </a:r>
            <a:r>
              <a:rPr lang="cs-CZ" sz="20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000" dirty="0" err="1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Regime</a:t>
            </a:r>
            <a:r>
              <a:rPr lang="cs-CZ" sz="20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000" dirty="0" err="1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</a:t>
            </a:r>
            <a:r>
              <a:rPr lang="cs-CZ" sz="20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000" dirty="0" err="1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qualified</a:t>
            </a:r>
            <a:r>
              <a:rPr lang="cs-CZ" sz="20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000" dirty="0" err="1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workers</a:t>
            </a:r>
            <a:endParaRPr lang="cs-CZ" sz="2000" dirty="0">
              <a:solidFill>
                <a:srgbClr val="33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 eaLnBrk="1" hangingPunct="1">
              <a:lnSpc>
                <a:spcPct val="80000"/>
              </a:lnSpc>
              <a:defRPr/>
            </a:pPr>
            <a:endParaRPr lang="cs-CZ" sz="1600" dirty="0" smtClean="0">
              <a:solidFill>
                <a:srgbClr val="0066FF"/>
              </a:solidFill>
            </a:endParaRPr>
          </a:p>
          <a:p>
            <a:pPr marL="0" indent="0" algn="just" eaLnBrk="1" hangingPunct="1">
              <a:lnSpc>
                <a:spcPct val="80000"/>
              </a:lnSpc>
              <a:buFontTx/>
              <a:buNone/>
              <a:defRPr/>
            </a:pPr>
            <a:endParaRPr lang="cs-CZ" sz="1800" dirty="0" smtClean="0">
              <a:solidFill>
                <a:srgbClr val="0066FF"/>
              </a:solidFill>
            </a:endParaRPr>
          </a:p>
          <a:p>
            <a:pPr algn="just" eaLnBrk="1" hangingPunct="1">
              <a:lnSpc>
                <a:spcPct val="80000"/>
              </a:lnSpc>
              <a:defRPr/>
            </a:pPr>
            <a:endParaRPr lang="cs-CZ" sz="1800" dirty="0" smtClean="0">
              <a:solidFill>
                <a:srgbClr val="0066FF"/>
              </a:solidFill>
            </a:endParaRPr>
          </a:p>
          <a:p>
            <a:pPr algn="just" eaLnBrk="1" hangingPunct="1">
              <a:lnSpc>
                <a:spcPct val="80000"/>
              </a:lnSpc>
              <a:defRPr/>
            </a:pPr>
            <a:endParaRPr lang="cs-CZ" sz="1600" dirty="0" smtClean="0">
              <a:solidFill>
                <a:srgbClr val="0066FF"/>
              </a:solidFill>
            </a:endParaRPr>
          </a:p>
          <a:p>
            <a:pPr lvl="1" eaLnBrk="1" hangingPunct="1">
              <a:lnSpc>
                <a:spcPct val="80000"/>
              </a:lnSpc>
              <a:defRPr/>
            </a:pPr>
            <a:endParaRPr lang="cs-CZ" sz="1600" dirty="0" smtClean="0">
              <a:solidFill>
                <a:srgbClr val="0066FF"/>
              </a:solidFill>
            </a:endParaRPr>
          </a:p>
          <a:p>
            <a:pPr lvl="1" eaLnBrk="1" hangingPunct="1">
              <a:lnSpc>
                <a:spcPct val="80000"/>
              </a:lnSpc>
              <a:defRPr/>
            </a:pPr>
            <a:endParaRPr lang="cs-CZ" sz="1800" dirty="0" smtClean="0">
              <a:solidFill>
                <a:srgbClr val="0066FF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cs-CZ" sz="2000" b="1" dirty="0" smtClean="0"/>
          </a:p>
          <a:p>
            <a:pPr eaLnBrk="1" hangingPunct="1">
              <a:lnSpc>
                <a:spcPct val="80000"/>
              </a:lnSpc>
              <a:defRPr/>
            </a:pPr>
            <a:endParaRPr lang="cs-CZ" sz="2000" b="1" dirty="0" smtClean="0"/>
          </a:p>
        </p:txBody>
      </p:sp>
      <p:pic>
        <p:nvPicPr>
          <p:cNvPr id="128006" name="Picture 4" descr="pru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9383066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číslo snímku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tabLst>
                <a:tab pos="723900" algn="l"/>
                <a:tab pos="1447800" algn="l"/>
              </a:tabLst>
              <a:defRPr b="1">
                <a:solidFill>
                  <a:srgbClr val="FF6600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</a:tabLst>
              <a:defRPr b="1">
                <a:solidFill>
                  <a:srgbClr val="FF6600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</a:tabLst>
              <a:defRPr b="1">
                <a:solidFill>
                  <a:srgbClr val="FF6600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</a:tabLst>
              <a:defRPr b="1">
                <a:solidFill>
                  <a:srgbClr val="FF6600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</a:tabLst>
              <a:defRPr b="1">
                <a:solidFill>
                  <a:srgbClr val="FF6600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tabLst>
                <a:tab pos="723900" algn="l"/>
                <a:tab pos="1447800" algn="l"/>
              </a:tabLst>
              <a:defRPr b="1">
                <a:solidFill>
                  <a:srgbClr val="FF6600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tabLst>
                <a:tab pos="723900" algn="l"/>
                <a:tab pos="1447800" algn="l"/>
              </a:tabLst>
              <a:defRPr b="1">
                <a:solidFill>
                  <a:srgbClr val="FF6600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tabLst>
                <a:tab pos="723900" algn="l"/>
                <a:tab pos="1447800" algn="l"/>
              </a:tabLst>
              <a:defRPr b="1">
                <a:solidFill>
                  <a:srgbClr val="FF6600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tabLst>
                <a:tab pos="723900" algn="l"/>
                <a:tab pos="1447800" algn="l"/>
              </a:tabLst>
              <a:defRPr b="1">
                <a:solidFill>
                  <a:srgbClr val="FF6600"/>
                </a:solidFill>
                <a:latin typeface="Arial" charset="0"/>
              </a:defRPr>
            </a:lvl9pPr>
          </a:lstStyle>
          <a:p>
            <a:pPr eaLnBrk="1" hangingPunct="1"/>
            <a:fld id="{075CE71E-CB3E-45FB-B8E4-EBFEF6D05B1B}" type="slidenum">
              <a:rPr lang="cs-CZ" altLang="cs-CZ" smtClean="0">
                <a:solidFill>
                  <a:srgbClr val="000000"/>
                </a:solidFill>
                <a:latin typeface="Times New Roman" pitchFamily="18" charset="0"/>
                <a:ea typeface="Microsoft YaHei" pitchFamily="34" charset="-122"/>
              </a:rPr>
              <a:pPr eaLnBrk="1" hangingPunct="1"/>
              <a:t>19</a:t>
            </a:fld>
            <a:endParaRPr lang="cs-CZ" altLang="cs-CZ" smtClean="0">
              <a:solidFill>
                <a:srgbClr val="000000"/>
              </a:solidFill>
              <a:latin typeface="Times New Roman" pitchFamily="18" charset="0"/>
              <a:ea typeface="Microsoft YaHei" pitchFamily="34" charset="-122"/>
            </a:endParaRPr>
          </a:p>
        </p:txBody>
      </p:sp>
      <p:sp>
        <p:nvSpPr>
          <p:cNvPr id="26627" name="Zástupný symbol pro obsah 2"/>
          <p:cNvSpPr>
            <a:spLocks noGrp="1"/>
          </p:cNvSpPr>
          <p:nvPr>
            <p:ph idx="4294967295"/>
          </p:nvPr>
        </p:nvSpPr>
        <p:spPr>
          <a:xfrm>
            <a:off x="899592" y="785812"/>
            <a:ext cx="7927975" cy="5286375"/>
          </a:xfrm>
        </p:spPr>
        <p:txBody>
          <a:bodyPr/>
          <a:lstStyle/>
          <a:p>
            <a:pPr marL="0" indent="0" algn="just">
              <a:lnSpc>
                <a:spcPct val="90000"/>
              </a:lnSpc>
              <a:spcBef>
                <a:spcPts val="1375"/>
              </a:spcBef>
              <a:spcAft>
                <a:spcPts val="120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22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</a:rPr>
              <a:t>A detailed description of employment of foreigners</a:t>
            </a:r>
            <a:r>
              <a:rPr lang="cs-CZ" sz="22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</a:rPr>
              <a:t> </a:t>
            </a:r>
            <a:r>
              <a:rPr lang="cs-CZ" sz="2200" kern="12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</a:rPr>
              <a:t>is</a:t>
            </a:r>
            <a:r>
              <a:rPr lang="cs-CZ" sz="22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</a:rPr>
              <a:t> </a:t>
            </a:r>
            <a:r>
              <a:rPr lang="cs-CZ" sz="2200" kern="12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</a:rPr>
              <a:t>available</a:t>
            </a:r>
            <a:r>
              <a:rPr lang="cs-CZ" sz="22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</a:rPr>
              <a:t> in </a:t>
            </a:r>
            <a:r>
              <a:rPr lang="cs-CZ" sz="2200" kern="12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</a:rPr>
              <a:t>English</a:t>
            </a:r>
            <a:r>
              <a:rPr lang="cs-CZ" sz="22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</a:rPr>
              <a:t> on </a:t>
            </a:r>
            <a:r>
              <a:rPr lang="cs-CZ" sz="2200" kern="12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</a:rPr>
              <a:t>the</a:t>
            </a:r>
            <a:r>
              <a:rPr lang="cs-CZ" sz="22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</a:rPr>
              <a:t> </a:t>
            </a:r>
            <a:r>
              <a:rPr lang="cs-CZ" sz="2200" kern="12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</a:rPr>
              <a:t>website</a:t>
            </a:r>
            <a:r>
              <a:rPr lang="cs-CZ" sz="22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</a:rPr>
              <a:t> </a:t>
            </a:r>
            <a:r>
              <a:rPr lang="cs-CZ" sz="2200" kern="12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</a:rPr>
              <a:t>of</a:t>
            </a:r>
            <a:r>
              <a:rPr lang="cs-CZ" sz="22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</a:rPr>
              <a:t> </a:t>
            </a:r>
            <a:r>
              <a:rPr lang="cs-CZ" sz="2200" kern="12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</a:rPr>
              <a:t>the</a:t>
            </a:r>
            <a:r>
              <a:rPr lang="cs-CZ" sz="22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</a:rPr>
              <a:t> Ministry </a:t>
            </a:r>
            <a:r>
              <a:rPr lang="cs-CZ" sz="2200" kern="12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</a:rPr>
              <a:t>of</a:t>
            </a:r>
            <a:r>
              <a:rPr lang="cs-CZ" sz="22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</a:rPr>
              <a:t> </a:t>
            </a:r>
            <a:r>
              <a:rPr lang="cs-CZ" sz="2200" kern="12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</a:rPr>
              <a:t>Labour</a:t>
            </a:r>
            <a:r>
              <a:rPr lang="cs-CZ" sz="22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</a:rPr>
              <a:t> and </a:t>
            </a:r>
            <a:r>
              <a:rPr lang="cs-CZ" sz="2200" kern="12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</a:rPr>
              <a:t>Social</a:t>
            </a:r>
            <a:r>
              <a:rPr lang="cs-CZ" sz="22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</a:rPr>
              <a:t> </a:t>
            </a:r>
            <a:r>
              <a:rPr lang="cs-CZ" sz="2200" kern="12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</a:rPr>
              <a:t>Affairs</a:t>
            </a:r>
            <a:r>
              <a:rPr lang="cs-CZ" sz="2200" kern="1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</a:rPr>
              <a:t>:</a:t>
            </a:r>
            <a:endParaRPr lang="cs-CZ" sz="2200" kern="12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Microsoft YaHei" pitchFamily="34" charset="-122"/>
            </a:endParaRPr>
          </a:p>
          <a:p>
            <a:pPr algn="ctr">
              <a:lnSpc>
                <a:spcPct val="90000"/>
              </a:lnSpc>
              <a:spcBef>
                <a:spcPts val="1375"/>
              </a:spcBef>
              <a:spcAft>
                <a:spcPts val="120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kern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hlinkClick r:id="rId2"/>
              </a:rPr>
              <a:t>http://portal.mpsv.cz/sz/zahr_zam</a:t>
            </a:r>
            <a:endParaRPr lang="cs-CZ" kern="1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Microsoft YaHei" pitchFamily="34" charset="-122"/>
            </a:endParaRPr>
          </a:p>
          <a:p>
            <a:pPr algn="ctr">
              <a:lnSpc>
                <a:spcPct val="90000"/>
              </a:lnSpc>
              <a:spcBef>
                <a:spcPts val="1375"/>
              </a:spcBef>
              <a:spcAft>
                <a:spcPts val="120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kern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hlinkClick r:id="rId3"/>
              </a:rPr>
              <a:t>http://www.mpsv.cz</a:t>
            </a:r>
            <a:endParaRPr lang="cs-CZ" kern="1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Microsoft YaHei" pitchFamily="34" charset="-122"/>
            </a:endParaRPr>
          </a:p>
          <a:p>
            <a:pPr marL="0" indent="0" algn="just">
              <a:lnSpc>
                <a:spcPct val="90000"/>
              </a:lnSpc>
              <a:spcBef>
                <a:spcPts val="1375"/>
              </a:spcBef>
              <a:spcAft>
                <a:spcPts val="120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cs-CZ" sz="22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</a:rPr>
              <a:t>A </a:t>
            </a:r>
            <a:r>
              <a:rPr lang="cs-CZ" sz="2200" kern="12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</a:rPr>
              <a:t>general</a:t>
            </a:r>
            <a:r>
              <a:rPr lang="cs-CZ" sz="22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</a:rPr>
              <a:t> </a:t>
            </a:r>
            <a:r>
              <a:rPr lang="cs-CZ" sz="2200" kern="12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</a:rPr>
              <a:t>information</a:t>
            </a:r>
            <a:r>
              <a:rPr lang="cs-CZ" sz="22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</a:rPr>
              <a:t> </a:t>
            </a:r>
            <a:r>
              <a:rPr lang="cs-CZ" sz="2200" kern="12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</a:rPr>
              <a:t>about</a:t>
            </a:r>
            <a:r>
              <a:rPr lang="cs-CZ" sz="22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</a:rPr>
              <a:t> </a:t>
            </a:r>
            <a:r>
              <a:rPr lang="cs-CZ" sz="2200" kern="12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</a:rPr>
              <a:t>Employment</a:t>
            </a:r>
            <a:r>
              <a:rPr lang="cs-CZ" sz="22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</a:rPr>
              <a:t> </a:t>
            </a:r>
            <a:r>
              <a:rPr lang="cs-CZ" sz="2200" kern="12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</a:rPr>
              <a:t>card</a:t>
            </a:r>
            <a:r>
              <a:rPr lang="cs-CZ" sz="22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</a:rPr>
              <a:t>, Blue </a:t>
            </a:r>
            <a:r>
              <a:rPr lang="cs-CZ" sz="2200" kern="12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</a:rPr>
              <a:t>Card</a:t>
            </a:r>
            <a:r>
              <a:rPr lang="cs-CZ" sz="2200" kern="1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</a:rPr>
              <a:t> </a:t>
            </a:r>
            <a:r>
              <a:rPr lang="cs-CZ" sz="22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</a:rPr>
              <a:t>and </a:t>
            </a:r>
            <a:r>
              <a:rPr lang="cs-CZ" sz="2200" kern="12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</a:rPr>
              <a:t>other</a:t>
            </a:r>
            <a:r>
              <a:rPr lang="cs-CZ" sz="22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</a:rPr>
              <a:t> </a:t>
            </a:r>
            <a:r>
              <a:rPr lang="cs-CZ" sz="2200" kern="12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</a:rPr>
              <a:t>questions</a:t>
            </a:r>
            <a:r>
              <a:rPr lang="cs-CZ" sz="22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</a:rPr>
              <a:t> on </a:t>
            </a:r>
            <a:r>
              <a:rPr lang="cs-CZ" sz="2200" kern="1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</a:rPr>
              <a:t>residence </a:t>
            </a:r>
            <a:r>
              <a:rPr lang="cs-CZ" sz="2200" kern="12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</a:rPr>
              <a:t>permit</a:t>
            </a:r>
            <a:r>
              <a:rPr lang="cs-CZ" sz="22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</a:rPr>
              <a:t> </a:t>
            </a:r>
            <a:r>
              <a:rPr lang="cs-CZ" sz="2200" kern="12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</a:rPr>
              <a:t>is</a:t>
            </a:r>
            <a:r>
              <a:rPr lang="cs-CZ" sz="22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</a:rPr>
              <a:t> </a:t>
            </a:r>
            <a:r>
              <a:rPr lang="en-US" sz="22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</a:rPr>
              <a:t>available on the website of the Ministry of the </a:t>
            </a:r>
            <a:r>
              <a:rPr lang="en-US" sz="2200" kern="1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</a:rPr>
              <a:t>Interior</a:t>
            </a:r>
            <a:r>
              <a:rPr lang="cs-CZ" sz="22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</a:rPr>
              <a:t>:</a:t>
            </a:r>
          </a:p>
          <a:p>
            <a:pPr algn="ctr">
              <a:lnSpc>
                <a:spcPct val="90000"/>
              </a:lnSpc>
              <a:spcBef>
                <a:spcPts val="1375"/>
              </a:spcBef>
              <a:spcAft>
                <a:spcPts val="120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kern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hlinkClick r:id="rId4"/>
              </a:rPr>
              <a:t>http://www.mvcr.cz/mvcren/</a:t>
            </a:r>
            <a:endParaRPr lang="cs-CZ" kern="1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Microsoft YaHei" pitchFamily="34" charset="-122"/>
            </a:endParaRPr>
          </a:p>
          <a:p>
            <a:pPr algn="just">
              <a:lnSpc>
                <a:spcPct val="90000"/>
              </a:lnSpc>
              <a:spcBef>
                <a:spcPts val="1375"/>
              </a:spcBef>
              <a:spcAft>
                <a:spcPts val="120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cs-CZ" sz="2000" dirty="0" smtClean="0"/>
          </a:p>
          <a:p>
            <a:pPr algn="just">
              <a:lnSpc>
                <a:spcPct val="90000"/>
              </a:lnSpc>
              <a:spcBef>
                <a:spcPts val="1375"/>
              </a:spcBef>
              <a:spcAft>
                <a:spcPts val="120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US" sz="2000" dirty="0" smtClean="0"/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cs-CZ" dirty="0" smtClean="0"/>
          </a:p>
        </p:txBody>
      </p:sp>
      <p:pic>
        <p:nvPicPr>
          <p:cNvPr id="2765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5935139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číslo snímku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ts val="800"/>
              </a:spcBef>
              <a:tabLst>
                <a:tab pos="723900" algn="l"/>
                <a:tab pos="1447800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1pPr>
            <a:lvl2pPr eaLnBrk="0" hangingPunct="0">
              <a:tabLst>
                <a:tab pos="723900" algn="l"/>
                <a:tab pos="1447800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2pPr>
            <a:lvl3pPr eaLnBrk="0" hangingPunct="0">
              <a:spcBef>
                <a:spcPts val="600"/>
              </a:spcBef>
              <a:tabLst>
                <a:tab pos="723900" algn="l"/>
                <a:tab pos="1447800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3pPr>
            <a:lvl4pPr eaLnBrk="0" hangingPunct="0">
              <a:spcBef>
                <a:spcPts val="500"/>
              </a:spcBef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4pPr>
            <a:lvl5pPr eaLnBrk="0" hangingPunct="0">
              <a:spcBef>
                <a:spcPts val="500"/>
              </a:spcBef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hangingPunct="1">
              <a:spcBef>
                <a:spcPct val="0"/>
              </a:spcBef>
            </a:pPr>
            <a:fld id="{463E9F5D-5777-4736-B1A7-ECF547F37433}" type="slidenum">
              <a:rPr lang="cs-CZ" altLang="cs-CZ" sz="1400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cs-CZ" altLang="cs-CZ" sz="1400" dirty="0" smtClean="0">
              <a:latin typeface="Times New Roman" pitchFamily="18" charset="0"/>
            </a:endParaRPr>
          </a:p>
        </p:txBody>
      </p:sp>
      <p:sp>
        <p:nvSpPr>
          <p:cNvPr id="14339" name="Text Box 1"/>
          <p:cNvSpPr txBox="1">
            <a:spLocks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eaLnBrk="0" hangingPunct="0"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C704ACB-1FC5-43EF-9376-D6C86BC6DCEB}" type="slidenum">
              <a:rPr lang="cs-CZ" altLang="cs-CZ" sz="1400" b="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cs-CZ" altLang="cs-CZ" sz="1400" b="0" dirty="0"/>
          </a:p>
        </p:txBody>
      </p:sp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4341" name="Text Box 3"/>
          <p:cNvSpPr txBox="1">
            <a:spLocks noChangeArrowheads="1"/>
          </p:cNvSpPr>
          <p:nvPr/>
        </p:nvSpPr>
        <p:spPr bwMode="auto">
          <a:xfrm>
            <a:off x="1066800" y="0"/>
            <a:ext cx="769620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hangingPunct="1">
              <a:spcBef>
                <a:spcPts val="1500"/>
              </a:spcBef>
              <a:buClrTx/>
              <a:buFontTx/>
              <a:buNone/>
            </a:pPr>
            <a:endParaRPr lang="en-US" altLang="cs-CZ" sz="2400" b="0" dirty="0"/>
          </a:p>
          <a:p>
            <a:pPr eaLnBrk="1" hangingPunct="1">
              <a:spcBef>
                <a:spcPts val="1500"/>
              </a:spcBef>
              <a:buClrTx/>
              <a:buFontTx/>
              <a:buNone/>
            </a:pPr>
            <a:endParaRPr lang="en-US" altLang="cs-CZ" sz="2400" b="0" dirty="0"/>
          </a:p>
        </p:txBody>
      </p:sp>
      <p:sp>
        <p:nvSpPr>
          <p:cNvPr id="14342" name="Rectangle 4"/>
          <p:cNvSpPr>
            <a:spLocks noChangeArrowheads="1"/>
          </p:cNvSpPr>
          <p:nvPr/>
        </p:nvSpPr>
        <p:spPr bwMode="auto">
          <a:xfrm>
            <a:off x="900113" y="296863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dirty="0"/>
          </a:p>
        </p:txBody>
      </p:sp>
      <p:sp>
        <p:nvSpPr>
          <p:cNvPr id="14343" name="Rectangle 5"/>
          <p:cNvSpPr>
            <a:spLocks noChangeArrowheads="1"/>
          </p:cNvSpPr>
          <p:nvPr/>
        </p:nvSpPr>
        <p:spPr bwMode="auto">
          <a:xfrm>
            <a:off x="685800" y="609600"/>
            <a:ext cx="84582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1313" indent="-339725" eaLnBrk="0" hangingPunct="0">
              <a:spcBef>
                <a:spcPts val="800"/>
              </a:spcBef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1pPr>
            <a:lvl2pPr eaLnBrk="0" hangingPunct="0"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2pPr>
            <a:lvl3pPr eaLnBrk="0" hangingPunct="0">
              <a:spcBef>
                <a:spcPts val="600"/>
              </a:spcBef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3pPr>
            <a:lvl4pPr eaLnBrk="0" hangingPunct="0">
              <a:spcBef>
                <a:spcPts val="500"/>
              </a:spcBef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4pPr>
            <a:lvl5pPr eaLnBrk="0" hangingPunct="0">
              <a:spcBef>
                <a:spcPts val="500"/>
              </a:spcBef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200"/>
              </a:spcBef>
              <a:buClrTx/>
              <a:buFontTx/>
              <a:buNone/>
            </a:pPr>
            <a:endParaRPr lang="en-US" altLang="cs-CZ" sz="800" b="0" u="sng" dirty="0">
              <a:solidFill>
                <a:srgbClr val="000099"/>
              </a:solidFill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ts val="200"/>
              </a:spcBef>
              <a:buClrTx/>
              <a:buFontTx/>
              <a:buNone/>
            </a:pPr>
            <a:endParaRPr lang="en-US" altLang="cs-CZ" sz="800" b="0" u="sng" dirty="0">
              <a:solidFill>
                <a:srgbClr val="000099"/>
              </a:solidFill>
              <a:cs typeface="Times New Roman" pitchFamily="18" charset="0"/>
            </a:endParaRPr>
          </a:p>
        </p:txBody>
      </p:sp>
      <p:sp>
        <p:nvSpPr>
          <p:cNvPr id="14344" name="Rectangle 6"/>
          <p:cNvSpPr>
            <a:spLocks noChangeArrowheads="1"/>
          </p:cNvSpPr>
          <p:nvPr/>
        </p:nvSpPr>
        <p:spPr bwMode="auto">
          <a:xfrm>
            <a:off x="1403350" y="404813"/>
            <a:ext cx="6408738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400" b="0" dirty="0">
                <a:solidFill>
                  <a:srgbClr val="000099"/>
                </a:solidFill>
              </a:rPr>
              <a:t/>
            </a:r>
            <a:br>
              <a:rPr lang="cs-CZ" altLang="cs-CZ" sz="2400" b="0" dirty="0">
                <a:solidFill>
                  <a:srgbClr val="000099"/>
                </a:solidFill>
              </a:rPr>
            </a:br>
            <a:endParaRPr lang="cs-CZ" altLang="cs-CZ" sz="2400" b="0" dirty="0">
              <a:solidFill>
                <a:srgbClr val="000099"/>
              </a:solidFill>
            </a:endParaRPr>
          </a:p>
        </p:txBody>
      </p:sp>
      <p:sp>
        <p:nvSpPr>
          <p:cNvPr id="5129" name="Text Box 7"/>
          <p:cNvSpPr txBox="1">
            <a:spLocks noChangeArrowheads="1"/>
          </p:cNvSpPr>
          <p:nvPr/>
        </p:nvSpPr>
        <p:spPr bwMode="auto">
          <a:xfrm>
            <a:off x="827088" y="0"/>
            <a:ext cx="7848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 b="1"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 b="1"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 b="1"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 b="1"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 b="1"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 b="1"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 b="1"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 b="1"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 b="1"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cs-CZ" sz="3200" u="sng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MOLSA – Unit </a:t>
            </a:r>
            <a:r>
              <a:rPr lang="cs-CZ" sz="3200" u="sng" dirty="0" err="1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</a:t>
            </a:r>
            <a:r>
              <a:rPr lang="cs-CZ" sz="3200" u="sng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International </a:t>
            </a:r>
            <a:r>
              <a:rPr lang="cs-CZ" sz="3200" u="sng" dirty="0" err="1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Employment</a:t>
            </a:r>
            <a:endParaRPr lang="en-US" sz="3200" u="sng" dirty="0" smtClean="0">
              <a:solidFill>
                <a:srgbClr val="33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346" name="Text Box 8"/>
          <p:cNvSpPr txBox="1">
            <a:spLocks noChangeArrowheads="1"/>
          </p:cNvSpPr>
          <p:nvPr/>
        </p:nvSpPr>
        <p:spPr bwMode="auto">
          <a:xfrm>
            <a:off x="8763000" y="6248400"/>
            <a:ext cx="76200" cy="322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dirty="0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669924" y="817564"/>
            <a:ext cx="8294564" cy="514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90000"/>
              </a:lnSpc>
              <a:spcBef>
                <a:spcPts val="1375"/>
              </a:spcBef>
              <a:spcAft>
                <a:spcPts val="1200"/>
              </a:spcAft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cs-CZ" sz="2000" b="0" dirty="0">
              <a:solidFill>
                <a:schemeClr val="tx1"/>
              </a:solidFill>
              <a:ea typeface="Microsoft YaHei" charset="-122"/>
            </a:endParaRPr>
          </a:p>
          <a:p>
            <a:pPr marL="457200" indent="-457200" algn="just">
              <a:lnSpc>
                <a:spcPct val="90000"/>
              </a:lnSpc>
              <a:spcBef>
                <a:spcPts val="1375"/>
              </a:spcBef>
              <a:spcAft>
                <a:spcPts val="1200"/>
              </a:spcAft>
              <a:buClrTx/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cs-CZ" sz="2000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Foreign</a:t>
            </a:r>
            <a:r>
              <a:rPr lang="cs-CZ" sz="20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 </a:t>
            </a:r>
            <a:r>
              <a:rPr lang="cs-CZ" sz="2000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employment</a:t>
            </a:r>
            <a:r>
              <a:rPr lang="cs-CZ" sz="20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 </a:t>
            </a:r>
            <a:r>
              <a:rPr lang="cs-CZ" sz="2000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policy</a:t>
            </a:r>
            <a:r>
              <a:rPr lang="cs-CZ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: </a:t>
            </a: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Cooperation </a:t>
            </a:r>
            <a:r>
              <a:rPr lang="en-US" sz="2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in developing principles and </a:t>
            </a: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objectives</a:t>
            </a:r>
            <a:r>
              <a:rPr lang="cs-CZ" sz="2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 </a:t>
            </a:r>
            <a:r>
              <a:rPr lang="cs-CZ" sz="20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of</a:t>
            </a:r>
            <a:r>
              <a:rPr lang="cs-CZ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 </a:t>
            </a:r>
            <a:r>
              <a:rPr lang="cs-CZ" sz="20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the</a:t>
            </a:r>
            <a:r>
              <a:rPr lang="cs-CZ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 </a:t>
            </a:r>
            <a:r>
              <a:rPr lang="cs-CZ" sz="20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policy</a:t>
            </a:r>
            <a:r>
              <a:rPr lang="cs-CZ" sz="2000" b="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;</a:t>
            </a:r>
          </a:p>
          <a:p>
            <a:pPr marL="457200" indent="-457200" algn="just">
              <a:lnSpc>
                <a:spcPct val="90000"/>
              </a:lnSpc>
              <a:spcBef>
                <a:spcPts val="1375"/>
              </a:spcBef>
              <a:spcAft>
                <a:spcPts val="1200"/>
              </a:spcAft>
              <a:buClrTx/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cs-CZ" sz="2000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Records</a:t>
            </a:r>
            <a:r>
              <a:rPr lang="cs-CZ" sz="20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 </a:t>
            </a:r>
            <a:r>
              <a:rPr lang="cs-CZ" sz="20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and </a:t>
            </a:r>
            <a:r>
              <a:rPr lang="cs-CZ" sz="2000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statistics</a:t>
            </a:r>
            <a:r>
              <a:rPr lang="cs-CZ" sz="20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: </a:t>
            </a:r>
            <a:r>
              <a:rPr lang="cs-CZ" sz="2000" b="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administration</a:t>
            </a:r>
            <a:r>
              <a:rPr lang="cs-CZ" sz="2000" b="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 </a:t>
            </a:r>
            <a:r>
              <a:rPr lang="en-US" sz="2000" b="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of </a:t>
            </a:r>
            <a:r>
              <a:rPr lang="cs-CZ" sz="2000" b="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the</a:t>
            </a:r>
            <a:r>
              <a:rPr lang="en-US" sz="2000" b="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 </a:t>
            </a:r>
            <a:r>
              <a:rPr lang="en-US" sz="2000" b="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central register of vacancies intended for </a:t>
            </a:r>
            <a:r>
              <a:rPr lang="cs-CZ" sz="2000" b="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Employment</a:t>
            </a:r>
            <a:r>
              <a:rPr lang="cs-CZ" sz="2000" b="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 </a:t>
            </a:r>
            <a:r>
              <a:rPr lang="cs-CZ" sz="2000" b="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Cards</a:t>
            </a:r>
            <a:r>
              <a:rPr lang="en-US" sz="2000" b="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 and </a:t>
            </a:r>
            <a:r>
              <a:rPr lang="cs-CZ" sz="2000" b="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B</a:t>
            </a:r>
            <a:r>
              <a:rPr lang="en-US" sz="2000" b="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lue</a:t>
            </a:r>
            <a:r>
              <a:rPr lang="en-US" sz="2000" b="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 </a:t>
            </a:r>
            <a:r>
              <a:rPr lang="cs-CZ" sz="2000" b="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C</a:t>
            </a:r>
            <a:r>
              <a:rPr lang="en-US" sz="2000" b="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ards</a:t>
            </a:r>
            <a:r>
              <a:rPr lang="cs-CZ" sz="2000" b="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 </a:t>
            </a:r>
            <a:r>
              <a:rPr lang="en-US" sz="2000" b="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holder</a:t>
            </a:r>
            <a:r>
              <a:rPr lang="cs-CZ" sz="2000" b="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s;</a:t>
            </a:r>
            <a:endParaRPr lang="cs-CZ" sz="2000" u="sng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Microsoft YaHei" charset="-122"/>
            </a:endParaRPr>
          </a:p>
          <a:p>
            <a:pPr marL="457200" indent="-457200" algn="just">
              <a:lnSpc>
                <a:spcPct val="90000"/>
              </a:lnSpc>
              <a:spcBef>
                <a:spcPts val="1375"/>
              </a:spcBef>
              <a:spcAft>
                <a:spcPts val="1200"/>
              </a:spcAft>
              <a:buClrTx/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cs-CZ" sz="2000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Interministerial</a:t>
            </a:r>
            <a:r>
              <a:rPr lang="cs-CZ" sz="20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 </a:t>
            </a:r>
            <a:r>
              <a:rPr lang="cs-CZ" sz="2000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cooperation</a:t>
            </a:r>
            <a:r>
              <a:rPr lang="cs-CZ" sz="20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: </a:t>
            </a:r>
            <a:r>
              <a:rPr lang="cs-CZ" sz="2000" b="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migration</a:t>
            </a:r>
            <a:r>
              <a:rPr lang="cs-CZ" sz="2000" b="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 </a:t>
            </a:r>
            <a:r>
              <a:rPr lang="cs-CZ" sz="2000" b="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projects</a:t>
            </a:r>
            <a:r>
              <a:rPr lang="cs-CZ" sz="2000" b="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 </a:t>
            </a:r>
            <a:r>
              <a:rPr lang="cs-CZ" sz="2000" b="0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Fast track</a:t>
            </a:r>
            <a:r>
              <a:rPr lang="cs-CZ" sz="2000" b="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, </a:t>
            </a:r>
            <a:r>
              <a:rPr lang="cs-CZ" sz="2000" b="0" i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Welcome</a:t>
            </a:r>
            <a:r>
              <a:rPr lang="cs-CZ" sz="2000" b="0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 </a:t>
            </a:r>
            <a:r>
              <a:rPr lang="cs-CZ" sz="2000" b="0" i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Package</a:t>
            </a:r>
            <a:r>
              <a:rPr lang="cs-CZ" sz="2000" b="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;  </a:t>
            </a:r>
            <a:r>
              <a:rPr lang="cs-CZ" sz="2000" b="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illegal</a:t>
            </a:r>
            <a:r>
              <a:rPr lang="cs-CZ" sz="2000" b="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 </a:t>
            </a:r>
            <a:r>
              <a:rPr lang="cs-CZ" sz="2000" b="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employment</a:t>
            </a:r>
            <a:r>
              <a:rPr lang="cs-CZ" sz="2000" b="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 </a:t>
            </a:r>
            <a:r>
              <a:rPr lang="cs-CZ" sz="2000" b="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tackling</a:t>
            </a:r>
            <a:r>
              <a:rPr lang="cs-CZ" sz="2000" b="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; </a:t>
            </a:r>
            <a:endParaRPr lang="cs-CZ" sz="2000" u="sng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Microsoft YaHei" charset="-122"/>
            </a:endParaRPr>
          </a:p>
          <a:p>
            <a:pPr marL="457200" indent="-457200" algn="just">
              <a:lnSpc>
                <a:spcPct val="90000"/>
              </a:lnSpc>
              <a:spcBef>
                <a:spcPts val="1375"/>
              </a:spcBef>
              <a:spcAft>
                <a:spcPts val="1200"/>
              </a:spcAft>
              <a:buClrTx/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cs-CZ" sz="2000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Integration</a:t>
            </a:r>
            <a:r>
              <a:rPr lang="cs-CZ" sz="20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 </a:t>
            </a:r>
            <a:r>
              <a:rPr lang="cs-CZ" sz="2000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of</a:t>
            </a:r>
            <a:r>
              <a:rPr lang="cs-CZ" sz="20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 </a:t>
            </a:r>
            <a:r>
              <a:rPr lang="cs-CZ" sz="2000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foreigners</a:t>
            </a:r>
            <a:r>
              <a:rPr lang="cs-CZ" sz="20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: </a:t>
            </a:r>
            <a:r>
              <a:rPr lang="cs-CZ" sz="2000" b="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  <a:hlinkClick r:id="rId4"/>
              </a:rPr>
              <a:t>www.cizinci.cz</a:t>
            </a:r>
            <a:r>
              <a:rPr lang="cs-CZ" sz="20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;</a:t>
            </a:r>
          </a:p>
          <a:p>
            <a:pPr marL="457200" indent="-457200" algn="just">
              <a:lnSpc>
                <a:spcPct val="90000"/>
              </a:lnSpc>
              <a:spcBef>
                <a:spcPts val="1375"/>
              </a:spcBef>
              <a:spcAft>
                <a:spcPts val="1200"/>
              </a:spcAft>
              <a:buClrTx/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cs-CZ" sz="20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International </a:t>
            </a:r>
            <a:r>
              <a:rPr lang="cs-CZ" sz="2000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cooperation</a:t>
            </a:r>
            <a:r>
              <a:rPr lang="cs-CZ" sz="20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: </a:t>
            </a:r>
            <a:r>
              <a:rPr lang="cs-CZ" sz="2000" b="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EU </a:t>
            </a:r>
            <a:r>
              <a:rPr lang="cs-CZ" sz="2000" b="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institutions</a:t>
            </a:r>
            <a:r>
              <a:rPr lang="cs-CZ" sz="2000" b="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 </a:t>
            </a:r>
            <a:r>
              <a:rPr lang="cs-CZ" sz="2000" b="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(EMCO); </a:t>
            </a:r>
            <a:r>
              <a:rPr lang="cs-CZ" sz="2000" b="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european</a:t>
            </a:r>
            <a:r>
              <a:rPr lang="cs-CZ" sz="2000" b="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 </a:t>
            </a:r>
            <a:r>
              <a:rPr lang="cs-CZ" sz="2000" b="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directives</a:t>
            </a:r>
            <a:r>
              <a:rPr lang="cs-CZ" sz="2000" b="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charset="-122"/>
              </a:rPr>
              <a:t>; OECD; ILO</a:t>
            </a:r>
            <a:endParaRPr lang="cs-CZ" sz="2000" b="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Microsoft YaHei" charset="-122"/>
            </a:endParaRPr>
          </a:p>
          <a:p>
            <a:pPr algn="just">
              <a:lnSpc>
                <a:spcPct val="90000"/>
              </a:lnSpc>
              <a:spcBef>
                <a:spcPts val="1375"/>
              </a:spcBef>
              <a:spcAft>
                <a:spcPts val="1200"/>
              </a:spcAft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cs-CZ" sz="2000" b="0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Microsoft YaHei" charset="-122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1066800" y="0"/>
            <a:ext cx="769620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hangingPunct="1">
              <a:spcBef>
                <a:spcPts val="1500"/>
              </a:spcBef>
              <a:buClrTx/>
              <a:buFontTx/>
              <a:buNone/>
            </a:pPr>
            <a:endParaRPr lang="en-US" altLang="cs-CZ" sz="2400" b="0" dirty="0"/>
          </a:p>
          <a:p>
            <a:pPr eaLnBrk="1" hangingPunct="1">
              <a:spcBef>
                <a:spcPts val="1500"/>
              </a:spcBef>
              <a:buClrTx/>
              <a:buFontTx/>
              <a:buNone/>
            </a:pPr>
            <a:endParaRPr lang="en-US" altLang="cs-CZ" sz="2400" b="0" dirty="0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971550" y="260350"/>
            <a:ext cx="77914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dirty="0">
              <a:solidFill>
                <a:srgbClr val="FFFFFF"/>
              </a:solidFill>
            </a:endParaRP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685800" y="609600"/>
            <a:ext cx="84582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eaLnBrk="0" hangingPunct="0"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ts val="200"/>
              </a:spcBef>
              <a:buClrTx/>
              <a:buFontTx/>
              <a:buNone/>
            </a:pPr>
            <a:endParaRPr lang="en-US" altLang="cs-CZ" sz="800" b="0" u="sng" dirty="0">
              <a:solidFill>
                <a:srgbClr val="000099"/>
              </a:solidFill>
              <a:cs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spcBef>
                <a:spcPts val="200"/>
              </a:spcBef>
              <a:buClrTx/>
              <a:buFontTx/>
              <a:buNone/>
            </a:pPr>
            <a:endParaRPr lang="en-US" altLang="cs-CZ" sz="800" b="0" u="sng" dirty="0">
              <a:solidFill>
                <a:srgbClr val="000099"/>
              </a:solidFill>
              <a:cs typeface="Times New Roman" pitchFamily="18" charset="0"/>
            </a:endParaRP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1403350" y="404813"/>
            <a:ext cx="6408738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400" b="0" dirty="0">
                <a:solidFill>
                  <a:srgbClr val="000099"/>
                </a:solidFill>
              </a:rPr>
              <a:t/>
            </a:r>
            <a:br>
              <a:rPr lang="cs-CZ" altLang="cs-CZ" sz="2400" b="0" dirty="0">
                <a:solidFill>
                  <a:srgbClr val="000099"/>
                </a:solidFill>
              </a:rPr>
            </a:br>
            <a:endParaRPr lang="cs-CZ" altLang="cs-CZ" sz="2400" b="0" dirty="0">
              <a:solidFill>
                <a:srgbClr val="000099"/>
              </a:solidFill>
            </a:endParaRP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1042988" y="981075"/>
            <a:ext cx="7704137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cs-CZ" altLang="cs-CZ" sz="1600" b="0" dirty="0">
              <a:solidFill>
                <a:srgbClr val="000099"/>
              </a:solidFill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cs-CZ" altLang="cs-CZ" sz="1600" b="0" dirty="0">
              <a:solidFill>
                <a:srgbClr val="000099"/>
              </a:solidFill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cs-CZ" altLang="cs-CZ" sz="1600" b="0" dirty="0">
              <a:solidFill>
                <a:srgbClr val="000099"/>
              </a:solidFill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cs-CZ" altLang="cs-CZ" sz="1600" b="0" dirty="0">
              <a:solidFill>
                <a:srgbClr val="000099"/>
              </a:solidFill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cs-CZ" altLang="cs-CZ" sz="1600" b="0" dirty="0">
              <a:solidFill>
                <a:srgbClr val="000099"/>
              </a:solidFill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cs-CZ" altLang="cs-CZ" sz="1600" b="0" dirty="0">
              <a:solidFill>
                <a:srgbClr val="000099"/>
              </a:solidFill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cs-CZ" altLang="cs-CZ" sz="1600" b="0" dirty="0">
              <a:solidFill>
                <a:srgbClr val="000099"/>
              </a:solidFill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cs-CZ" altLang="cs-CZ" sz="1600" b="0" dirty="0">
              <a:solidFill>
                <a:srgbClr val="000099"/>
              </a:solidFill>
            </a:endParaRPr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1371116" y="1772816"/>
            <a:ext cx="6913562" cy="2741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cs-CZ" altLang="cs-CZ" sz="4400" b="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cs-CZ" dirty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 for your </a:t>
            </a:r>
            <a:r>
              <a:rPr lang="en-US" altLang="cs-CZ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attention</a:t>
            </a:r>
            <a:endParaRPr lang="cs-CZ" altLang="cs-CZ" dirty="0" smtClean="0">
              <a:solidFill>
                <a:srgbClr val="33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cs-CZ" altLang="cs-CZ" b="0" dirty="0">
              <a:solidFill>
                <a:srgbClr val="33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cs-CZ" altLang="cs-CZ" b="0" dirty="0" smtClean="0">
              <a:solidFill>
                <a:srgbClr val="33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b="0" dirty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katerina.stepankova@mpsv.cz</a:t>
            </a:r>
            <a:endParaRPr lang="cs-CZ" altLang="cs-CZ" b="0" dirty="0">
              <a:solidFill>
                <a:srgbClr val="333399"/>
              </a:solidFill>
              <a:latin typeface="Times New Roman" pitchFamily="18" charset="0"/>
            </a:endParaRPr>
          </a:p>
        </p:txBody>
      </p:sp>
      <p:sp>
        <p:nvSpPr>
          <p:cNvPr id="21513" name="Zástupný symbol pro číslo snímku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ts val="800"/>
              </a:spcBef>
              <a:tabLst>
                <a:tab pos="723900" algn="l"/>
                <a:tab pos="1447800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1pPr>
            <a:lvl2pPr eaLnBrk="0" hangingPunct="0">
              <a:tabLst>
                <a:tab pos="723900" algn="l"/>
                <a:tab pos="1447800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2pPr>
            <a:lvl3pPr eaLnBrk="0" hangingPunct="0">
              <a:spcBef>
                <a:spcPts val="600"/>
              </a:spcBef>
              <a:tabLst>
                <a:tab pos="723900" algn="l"/>
                <a:tab pos="1447800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3pPr>
            <a:lvl4pPr eaLnBrk="0" hangingPunct="0">
              <a:spcBef>
                <a:spcPts val="500"/>
              </a:spcBef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4pPr>
            <a:lvl5pPr eaLnBrk="0" hangingPunct="0">
              <a:spcBef>
                <a:spcPts val="500"/>
              </a:spcBef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hangingPunct="1">
              <a:spcBef>
                <a:spcPct val="0"/>
              </a:spcBef>
            </a:pPr>
            <a:fld id="{B42CACF5-45C8-4CED-86B2-1B064BC26C86}" type="slidenum">
              <a:rPr lang="cs-CZ" altLang="cs-CZ" sz="1400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20</a:t>
            </a:fld>
            <a:endParaRPr lang="cs-CZ" altLang="cs-CZ" sz="1400" dirty="0" smtClean="0">
              <a:latin typeface="Times New Roman" pitchFamily="18" charset="0"/>
            </a:endParaRPr>
          </a:p>
        </p:txBody>
      </p:sp>
      <p:sp>
        <p:nvSpPr>
          <p:cNvPr id="21514" name="Zástupný symbol pro číslo snímku 1"/>
          <p:cNvSpPr txBox="1">
            <a:spLocks/>
          </p:cNvSpPr>
          <p:nvPr/>
        </p:nvSpPr>
        <p:spPr bwMode="auto">
          <a:xfrm>
            <a:off x="5795963" y="5630863"/>
            <a:ext cx="2130425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eaLnBrk="0" hangingPunct="0">
              <a:spcBef>
                <a:spcPts val="800"/>
              </a:spcBef>
              <a:tabLst>
                <a:tab pos="723900" algn="l"/>
                <a:tab pos="1447800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1pPr>
            <a:lvl2pPr eaLnBrk="0" hangingPunct="0">
              <a:tabLst>
                <a:tab pos="723900" algn="l"/>
                <a:tab pos="1447800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2pPr>
            <a:lvl3pPr eaLnBrk="0" hangingPunct="0">
              <a:spcBef>
                <a:spcPts val="600"/>
              </a:spcBef>
              <a:tabLst>
                <a:tab pos="723900" algn="l"/>
                <a:tab pos="1447800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3pPr>
            <a:lvl4pPr eaLnBrk="0" hangingPunct="0">
              <a:spcBef>
                <a:spcPts val="500"/>
              </a:spcBef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4pPr>
            <a:lvl5pPr eaLnBrk="0" hangingPunct="0">
              <a:spcBef>
                <a:spcPts val="500"/>
              </a:spcBef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endParaRPr lang="cs-CZ" altLang="cs-CZ" sz="14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8828914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"/>
          <p:cNvSpPr txBox="1">
            <a:spLocks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1">
                <a:solidFill>
                  <a:srgbClr val="FF6600"/>
                </a:solidFill>
                <a:latin typeface="Arial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1">
                <a:solidFill>
                  <a:srgbClr val="FF6600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1">
                <a:solidFill>
                  <a:srgbClr val="FF6600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1">
                <a:solidFill>
                  <a:srgbClr val="FF6600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1">
                <a:solidFill>
                  <a:srgbClr val="FF6600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1">
                <a:solidFill>
                  <a:srgbClr val="FF6600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1">
                <a:solidFill>
                  <a:srgbClr val="FF6600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1">
                <a:solidFill>
                  <a:srgbClr val="FF6600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1">
                <a:solidFill>
                  <a:srgbClr val="FF6600"/>
                </a:solidFill>
                <a:latin typeface="Arial" charset="0"/>
              </a:defRPr>
            </a:lvl9pPr>
          </a:lstStyle>
          <a:p>
            <a:pPr algn="r" defTabSz="914400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fld id="{504B2552-31B7-4762-91F6-76FA5E7CCFE3}" type="slidenum">
              <a:rPr lang="cs-CZ" altLang="cs-CZ" sz="1400" b="0" smtClean="0">
                <a:solidFill>
                  <a:srgbClr val="000000"/>
                </a:solidFill>
              </a:rPr>
              <a:pPr algn="r" defTabSz="914400" eaLnBrk="1" hangingPunct="1">
                <a:lnSpc>
                  <a:spcPct val="8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cs-CZ" altLang="cs-CZ" sz="1400" b="0" smtClean="0">
              <a:solidFill>
                <a:srgbClr val="000000"/>
              </a:solidFill>
            </a:endParaRPr>
          </a:p>
        </p:txBody>
      </p:sp>
      <p:pic>
        <p:nvPicPr>
          <p:cNvPr id="2253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2532" name="Text Box 3"/>
          <p:cNvSpPr txBox="1">
            <a:spLocks noChangeArrowheads="1"/>
          </p:cNvSpPr>
          <p:nvPr/>
        </p:nvSpPr>
        <p:spPr bwMode="auto">
          <a:xfrm>
            <a:off x="1066800" y="0"/>
            <a:ext cx="769620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1">
                <a:solidFill>
                  <a:srgbClr val="FF6600"/>
                </a:solidFill>
                <a:latin typeface="Arial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1">
                <a:solidFill>
                  <a:srgbClr val="FF6600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1">
                <a:solidFill>
                  <a:srgbClr val="FF6600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1">
                <a:solidFill>
                  <a:srgbClr val="FF6600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1">
                <a:solidFill>
                  <a:srgbClr val="FF6600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1">
                <a:solidFill>
                  <a:srgbClr val="FF6600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1">
                <a:solidFill>
                  <a:srgbClr val="FF6600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1">
                <a:solidFill>
                  <a:srgbClr val="FF6600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1">
                <a:solidFill>
                  <a:srgbClr val="FF6600"/>
                </a:solidFill>
                <a:latin typeface="Arial" charset="0"/>
              </a:defRPr>
            </a:lvl9pPr>
          </a:lstStyle>
          <a:p>
            <a:pPr defTabSz="914400" eaLnBrk="1" hangingPunct="1">
              <a:lnSpc>
                <a:spcPct val="80000"/>
              </a:lnSpc>
              <a:spcBef>
                <a:spcPts val="1500"/>
              </a:spcBef>
              <a:buClrTx/>
              <a:buSzTx/>
              <a:buFontTx/>
              <a:buNone/>
            </a:pPr>
            <a:endParaRPr lang="en-US" altLang="cs-CZ" sz="2400" b="0" smtClean="0">
              <a:solidFill>
                <a:srgbClr val="000000"/>
              </a:solidFill>
            </a:endParaRPr>
          </a:p>
          <a:p>
            <a:pPr defTabSz="914400" eaLnBrk="1" hangingPunct="1">
              <a:lnSpc>
                <a:spcPct val="80000"/>
              </a:lnSpc>
              <a:spcBef>
                <a:spcPts val="1500"/>
              </a:spcBef>
              <a:buClrTx/>
              <a:buSzTx/>
              <a:buFontTx/>
              <a:buNone/>
            </a:pPr>
            <a:endParaRPr lang="en-US" altLang="cs-CZ" sz="2400" b="0" smtClean="0">
              <a:solidFill>
                <a:srgbClr val="000000"/>
              </a:solidFill>
            </a:endParaRPr>
          </a:p>
        </p:txBody>
      </p:sp>
      <p:sp>
        <p:nvSpPr>
          <p:cNvPr id="22533" name="Rectangle 4"/>
          <p:cNvSpPr>
            <a:spLocks noChangeArrowheads="1"/>
          </p:cNvSpPr>
          <p:nvPr/>
        </p:nvSpPr>
        <p:spPr bwMode="auto">
          <a:xfrm>
            <a:off x="900113" y="296863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rgbClr val="FF6600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FF6600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FF6600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FF6600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FF6600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defRPr b="1">
                <a:solidFill>
                  <a:srgbClr val="FF6600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defRPr b="1">
                <a:solidFill>
                  <a:srgbClr val="FF6600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defRPr b="1">
                <a:solidFill>
                  <a:srgbClr val="FF6600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defRPr b="1">
                <a:solidFill>
                  <a:srgbClr val="FF6600"/>
                </a:solidFill>
                <a:latin typeface="Arial" charset="0"/>
              </a:defRPr>
            </a:lvl9pPr>
          </a:lstStyle>
          <a:p>
            <a:pPr defTabSz="914400" eaLnBrk="1" hangingPunct="1">
              <a:lnSpc>
                <a:spcPct val="80000"/>
              </a:lnSpc>
              <a:spcBef>
                <a:spcPct val="20000"/>
              </a:spcBef>
              <a:buClrTx/>
              <a:buSzTx/>
              <a:buFontTx/>
              <a:buChar char="•"/>
            </a:pPr>
            <a:endParaRPr lang="cs-CZ" altLang="cs-CZ" sz="1800" smtClean="0">
              <a:solidFill>
                <a:srgbClr val="FFFFFF"/>
              </a:solidFill>
            </a:endParaRPr>
          </a:p>
        </p:txBody>
      </p:sp>
      <p:sp>
        <p:nvSpPr>
          <p:cNvPr id="22534" name="Rectangle 5"/>
          <p:cNvSpPr>
            <a:spLocks noChangeArrowheads="1"/>
          </p:cNvSpPr>
          <p:nvPr/>
        </p:nvSpPr>
        <p:spPr bwMode="auto">
          <a:xfrm>
            <a:off x="685800" y="609600"/>
            <a:ext cx="84582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1313" indent="-339725" eaLnBrk="0" hangingPunct="0"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b="1">
                <a:solidFill>
                  <a:srgbClr val="FF6600"/>
                </a:solidFill>
                <a:latin typeface="Arial" charset="0"/>
              </a:defRPr>
            </a:lvl1pPr>
            <a:lvl2pPr marL="742950" indent="-285750" eaLnBrk="0" hangingPunct="0"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b="1">
                <a:solidFill>
                  <a:srgbClr val="FF6600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b="1">
                <a:solidFill>
                  <a:srgbClr val="FF6600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b="1">
                <a:solidFill>
                  <a:srgbClr val="FF6600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b="1">
                <a:solidFill>
                  <a:srgbClr val="FF6600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b="1">
                <a:solidFill>
                  <a:srgbClr val="FF6600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b="1">
                <a:solidFill>
                  <a:srgbClr val="FF6600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b="1">
                <a:solidFill>
                  <a:srgbClr val="FF6600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b="1">
                <a:solidFill>
                  <a:srgbClr val="FF6600"/>
                </a:solidFill>
                <a:latin typeface="Arial" charset="0"/>
              </a:defRPr>
            </a:lvl9pPr>
          </a:lstStyle>
          <a:p>
            <a:pPr defTabSz="914400" eaLnBrk="1" hangingPunct="1">
              <a:lnSpc>
                <a:spcPct val="9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n-US" altLang="cs-CZ" sz="800" b="0" u="sng" smtClean="0">
              <a:solidFill>
                <a:srgbClr val="000099"/>
              </a:solidFill>
              <a:cs typeface="Times New Roman" pitchFamily="18" charset="0"/>
            </a:endParaRPr>
          </a:p>
          <a:p>
            <a:pPr defTabSz="914400" eaLnBrk="1" hangingPunct="1">
              <a:lnSpc>
                <a:spcPct val="90000"/>
              </a:lnSpc>
              <a:spcBef>
                <a:spcPts val="200"/>
              </a:spcBef>
              <a:buClrTx/>
              <a:buSzTx/>
              <a:buFontTx/>
              <a:buNone/>
            </a:pPr>
            <a:endParaRPr lang="en-US" altLang="cs-CZ" sz="800" b="0" u="sng" smtClean="0">
              <a:solidFill>
                <a:srgbClr val="000099"/>
              </a:solidFill>
              <a:cs typeface="Times New Roman" pitchFamily="18" charset="0"/>
            </a:endParaRPr>
          </a:p>
        </p:txBody>
      </p:sp>
      <p:sp>
        <p:nvSpPr>
          <p:cNvPr id="22535" name="Rectangle 6"/>
          <p:cNvSpPr>
            <a:spLocks noChangeArrowheads="1"/>
          </p:cNvSpPr>
          <p:nvPr/>
        </p:nvSpPr>
        <p:spPr bwMode="auto">
          <a:xfrm>
            <a:off x="1403350" y="404813"/>
            <a:ext cx="6408738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1">
                <a:solidFill>
                  <a:srgbClr val="FF6600"/>
                </a:solidFill>
                <a:latin typeface="Arial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1">
                <a:solidFill>
                  <a:srgbClr val="FF6600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1">
                <a:solidFill>
                  <a:srgbClr val="FF6600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1">
                <a:solidFill>
                  <a:srgbClr val="FF6600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1">
                <a:solidFill>
                  <a:srgbClr val="FF6600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1">
                <a:solidFill>
                  <a:srgbClr val="FF6600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1">
                <a:solidFill>
                  <a:srgbClr val="FF6600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1">
                <a:solidFill>
                  <a:srgbClr val="FF6600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1">
                <a:solidFill>
                  <a:srgbClr val="FF6600"/>
                </a:solidFill>
                <a:latin typeface="Arial" charset="0"/>
              </a:defRPr>
            </a:lvl9pPr>
          </a:lstStyle>
          <a:p>
            <a:pPr algn="ctr" defTabSz="914400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0" smtClean="0">
                <a:solidFill>
                  <a:srgbClr val="000099"/>
                </a:solidFill>
              </a:rPr>
              <a:t/>
            </a:r>
            <a:br>
              <a:rPr lang="cs-CZ" altLang="cs-CZ" sz="2400" b="0" smtClean="0">
                <a:solidFill>
                  <a:srgbClr val="000099"/>
                </a:solidFill>
              </a:rPr>
            </a:br>
            <a:endParaRPr lang="cs-CZ" altLang="cs-CZ" sz="2400" b="0" smtClean="0">
              <a:solidFill>
                <a:srgbClr val="000099"/>
              </a:solidFill>
            </a:endParaRPr>
          </a:p>
        </p:txBody>
      </p:sp>
      <p:sp>
        <p:nvSpPr>
          <p:cNvPr id="22536" name="Text Box 7"/>
          <p:cNvSpPr txBox="1">
            <a:spLocks noChangeArrowheads="1"/>
          </p:cNvSpPr>
          <p:nvPr/>
        </p:nvSpPr>
        <p:spPr bwMode="auto">
          <a:xfrm>
            <a:off x="823913" y="0"/>
            <a:ext cx="7848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1">
                <a:solidFill>
                  <a:srgbClr val="FF6600"/>
                </a:solidFill>
                <a:latin typeface="Arial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1">
                <a:solidFill>
                  <a:srgbClr val="FF6600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1">
                <a:solidFill>
                  <a:srgbClr val="FF6600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1">
                <a:solidFill>
                  <a:srgbClr val="FF6600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1">
                <a:solidFill>
                  <a:srgbClr val="FF6600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1">
                <a:solidFill>
                  <a:srgbClr val="FF6600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1">
                <a:solidFill>
                  <a:srgbClr val="FF6600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1">
                <a:solidFill>
                  <a:srgbClr val="FF6600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1">
                <a:solidFill>
                  <a:srgbClr val="FF6600"/>
                </a:solidFill>
                <a:latin typeface="Arial" charset="0"/>
              </a:defRPr>
            </a:lvl9pPr>
          </a:lstStyle>
          <a:p>
            <a:pPr algn="ctr" defTabSz="914400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3600" u="sng" dirty="0" err="1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Illegal</a:t>
            </a:r>
            <a:r>
              <a:rPr lang="cs-CZ" altLang="cs-CZ" sz="3600" u="sng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altLang="cs-CZ" sz="3600" u="sng" dirty="0" err="1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</a:t>
            </a:r>
            <a:endParaRPr lang="en-US" altLang="cs-CZ" sz="3600" u="sng" dirty="0" smtClean="0">
              <a:solidFill>
                <a:srgbClr val="33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537" name="Text Box 8"/>
          <p:cNvSpPr txBox="1">
            <a:spLocks noChangeArrowheads="1"/>
          </p:cNvSpPr>
          <p:nvPr/>
        </p:nvSpPr>
        <p:spPr bwMode="auto">
          <a:xfrm>
            <a:off x="8763000" y="6248400"/>
            <a:ext cx="76200" cy="322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rgbClr val="FF6600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FF6600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FF6600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FF6600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FF6600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defRPr b="1">
                <a:solidFill>
                  <a:srgbClr val="FF6600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defRPr b="1">
                <a:solidFill>
                  <a:srgbClr val="FF6600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defRPr b="1">
                <a:solidFill>
                  <a:srgbClr val="FF6600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defRPr b="1">
                <a:solidFill>
                  <a:srgbClr val="FF6600"/>
                </a:solidFill>
                <a:latin typeface="Arial" charset="0"/>
              </a:defRPr>
            </a:lvl9pPr>
          </a:lstStyle>
          <a:p>
            <a:pPr defTabSz="914400" eaLnBrk="1" hangingPunct="1">
              <a:lnSpc>
                <a:spcPct val="80000"/>
              </a:lnSpc>
              <a:spcBef>
                <a:spcPct val="20000"/>
              </a:spcBef>
              <a:buClrTx/>
              <a:buSzTx/>
              <a:buFontTx/>
              <a:buChar char="•"/>
            </a:pPr>
            <a:endParaRPr lang="cs-CZ" altLang="cs-CZ" sz="1800" smtClean="0">
              <a:solidFill>
                <a:srgbClr val="FFFFFF"/>
              </a:solidFill>
            </a:endParaRPr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768350" y="1106488"/>
            <a:ext cx="8208963" cy="5585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marL="342900" indent="-342900" algn="just" defTabSz="914400">
              <a:lnSpc>
                <a:spcPct val="90000"/>
              </a:lnSpc>
              <a:spcBef>
                <a:spcPts val="1375"/>
              </a:spcBef>
              <a:spcAft>
                <a:spcPts val="1200"/>
              </a:spcAft>
              <a:buClrTx/>
              <a:buSzTx/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cs-CZ" sz="22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</a:t>
            </a:r>
            <a:r>
              <a:rPr lang="cs-CZ" sz="2200" b="0" dirty="0">
                <a:solidFill>
                  <a:schemeClr val="accent2"/>
                </a:solidFill>
              </a:rPr>
              <a:t>: </a:t>
            </a:r>
            <a:r>
              <a:rPr lang="en-US" sz="2200" b="0" dirty="0">
                <a:solidFill>
                  <a:schemeClr val="accent2"/>
                </a:solidFill>
              </a:rPr>
              <a:t>foreigners working </a:t>
            </a:r>
            <a:r>
              <a:rPr lang="en-US" sz="2200" b="0" u="sng" dirty="0">
                <a:solidFill>
                  <a:schemeClr val="accent2"/>
                </a:solidFill>
              </a:rPr>
              <a:t>without</a:t>
            </a:r>
            <a:r>
              <a:rPr lang="en-US" sz="2200" b="0" dirty="0">
                <a:solidFill>
                  <a:schemeClr val="accent2"/>
                </a:solidFill>
              </a:rPr>
              <a:t> </a:t>
            </a:r>
            <a:r>
              <a:rPr lang="cs-CZ" sz="2200" b="0" dirty="0" smtClean="0">
                <a:solidFill>
                  <a:schemeClr val="accent2"/>
                </a:solidFill>
              </a:rPr>
              <a:t>B</a:t>
            </a:r>
            <a:r>
              <a:rPr lang="en-US" sz="2200" b="0" dirty="0" err="1" smtClean="0">
                <a:solidFill>
                  <a:schemeClr val="accent2"/>
                </a:solidFill>
              </a:rPr>
              <a:t>lue</a:t>
            </a:r>
            <a:r>
              <a:rPr lang="en-US" sz="2200" b="0" dirty="0" smtClean="0">
                <a:solidFill>
                  <a:schemeClr val="accent2"/>
                </a:solidFill>
              </a:rPr>
              <a:t> </a:t>
            </a:r>
            <a:r>
              <a:rPr lang="cs-CZ" sz="2200" b="0" dirty="0">
                <a:solidFill>
                  <a:schemeClr val="accent2"/>
                </a:solidFill>
              </a:rPr>
              <a:t>C</a:t>
            </a:r>
            <a:r>
              <a:rPr lang="en-US" sz="2200" b="0" dirty="0" err="1" smtClean="0">
                <a:solidFill>
                  <a:schemeClr val="accent2"/>
                </a:solidFill>
              </a:rPr>
              <a:t>ard</a:t>
            </a:r>
            <a:r>
              <a:rPr lang="en-US" sz="2200" b="0" dirty="0">
                <a:solidFill>
                  <a:schemeClr val="accent2"/>
                </a:solidFill>
              </a:rPr>
              <a:t>, </a:t>
            </a:r>
            <a:r>
              <a:rPr lang="cs-CZ" sz="2200" b="0" dirty="0" err="1">
                <a:solidFill>
                  <a:schemeClr val="accent2"/>
                </a:solidFill>
              </a:rPr>
              <a:t>E</a:t>
            </a:r>
            <a:r>
              <a:rPr lang="cs-CZ" sz="2200" b="0" dirty="0" err="1" smtClean="0">
                <a:solidFill>
                  <a:schemeClr val="accent2"/>
                </a:solidFill>
              </a:rPr>
              <a:t>mployee</a:t>
            </a:r>
            <a:r>
              <a:rPr lang="cs-CZ" sz="2200" b="0" dirty="0" smtClean="0">
                <a:solidFill>
                  <a:schemeClr val="accent2"/>
                </a:solidFill>
              </a:rPr>
              <a:t> </a:t>
            </a:r>
            <a:r>
              <a:rPr lang="en-US" sz="2200" b="0" dirty="0" smtClean="0">
                <a:solidFill>
                  <a:schemeClr val="accent2"/>
                </a:solidFill>
              </a:rPr>
              <a:t>card </a:t>
            </a:r>
            <a:r>
              <a:rPr lang="en-US" sz="2200" b="0" dirty="0">
                <a:solidFill>
                  <a:schemeClr val="accent2"/>
                </a:solidFill>
              </a:rPr>
              <a:t>or without a residence or employment</a:t>
            </a:r>
            <a:r>
              <a:rPr lang="cs-CZ" sz="2200" b="0" dirty="0">
                <a:solidFill>
                  <a:schemeClr val="accent2"/>
                </a:solidFill>
              </a:rPr>
              <a:t> </a:t>
            </a:r>
            <a:r>
              <a:rPr lang="cs-CZ" sz="2200" b="0" dirty="0" err="1">
                <a:solidFill>
                  <a:schemeClr val="accent2"/>
                </a:solidFill>
              </a:rPr>
              <a:t>permit</a:t>
            </a:r>
            <a:r>
              <a:rPr lang="cs-CZ" sz="2200" b="0" dirty="0">
                <a:solidFill>
                  <a:schemeClr val="accent2"/>
                </a:solidFill>
              </a:rPr>
              <a:t>: </a:t>
            </a:r>
            <a:r>
              <a:rPr lang="cs-CZ" sz="2200" b="0" dirty="0" err="1">
                <a:solidFill>
                  <a:schemeClr val="accent2"/>
                </a:solidFill>
              </a:rPr>
              <a:t>illegal</a:t>
            </a:r>
            <a:r>
              <a:rPr lang="cs-CZ" sz="2200" b="0" dirty="0">
                <a:solidFill>
                  <a:schemeClr val="accent2"/>
                </a:solidFill>
              </a:rPr>
              <a:t> </a:t>
            </a:r>
            <a:r>
              <a:rPr lang="cs-CZ" sz="2200" b="0" dirty="0" err="1">
                <a:solidFill>
                  <a:schemeClr val="accent2"/>
                </a:solidFill>
              </a:rPr>
              <a:t>work</a:t>
            </a:r>
            <a:endParaRPr lang="en-US" sz="2200" b="0" dirty="0">
              <a:solidFill>
                <a:schemeClr val="accent2"/>
              </a:solidFill>
            </a:endParaRPr>
          </a:p>
          <a:p>
            <a:pPr marL="342900" indent="-342900" algn="just" defTabSz="914400">
              <a:lnSpc>
                <a:spcPct val="90000"/>
              </a:lnSpc>
              <a:spcBef>
                <a:spcPts val="1375"/>
              </a:spcBef>
              <a:spcAft>
                <a:spcPts val="1200"/>
              </a:spcAft>
              <a:buClrTx/>
              <a:buSzTx/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2200" b="0" dirty="0">
                <a:solidFill>
                  <a:schemeClr val="accent2"/>
                </a:solidFill>
              </a:rPr>
              <a:t>also if the work is carried out </a:t>
            </a:r>
            <a:r>
              <a:rPr lang="en-US" sz="2200" b="0" u="sng" dirty="0">
                <a:solidFill>
                  <a:schemeClr val="accent2"/>
                </a:solidFill>
              </a:rPr>
              <a:t>in contradiction </a:t>
            </a:r>
            <a:r>
              <a:rPr lang="en-US" sz="2200" b="0" dirty="0">
                <a:solidFill>
                  <a:schemeClr val="accent2"/>
                </a:solidFill>
              </a:rPr>
              <a:t>with issued permits</a:t>
            </a:r>
            <a:endParaRPr lang="cs-CZ" sz="2200" b="0" dirty="0">
              <a:solidFill>
                <a:schemeClr val="accent2"/>
              </a:solidFill>
            </a:endParaRPr>
          </a:p>
          <a:p>
            <a:pPr marL="342900" indent="-342900" algn="just" defTabSz="914400">
              <a:lnSpc>
                <a:spcPct val="90000"/>
              </a:lnSpc>
              <a:spcBef>
                <a:spcPts val="1375"/>
              </a:spcBef>
              <a:spcAft>
                <a:spcPts val="1200"/>
              </a:spcAft>
              <a:buClrTx/>
              <a:buSzTx/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cs-CZ" sz="2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 </a:t>
            </a:r>
            <a:r>
              <a:rPr lang="cs-CZ" sz="22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called</a:t>
            </a:r>
            <a:r>
              <a:rPr lang="cs-CZ" sz="2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„Švarc systém“</a:t>
            </a:r>
          </a:p>
          <a:p>
            <a:pPr marL="342900" indent="-342900" algn="just" defTabSz="914400">
              <a:lnSpc>
                <a:spcPct val="90000"/>
              </a:lnSpc>
              <a:spcBef>
                <a:spcPts val="1375"/>
              </a:spcBef>
              <a:spcAft>
                <a:spcPts val="1200"/>
              </a:spcAft>
              <a:buClrTx/>
              <a:buSzTx/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cs-CZ" sz="22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disadvantages</a:t>
            </a:r>
            <a:r>
              <a:rPr lang="cs-CZ" sz="2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2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lang="cs-CZ" sz="2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2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illegal</a:t>
            </a:r>
            <a:r>
              <a:rPr lang="cs-CZ" sz="2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2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</a:t>
            </a:r>
            <a:endParaRPr lang="cs-CZ" sz="22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85850" lvl="1" indent="-342900" algn="just" defTabSz="914400">
              <a:lnSpc>
                <a:spcPct val="90000"/>
              </a:lnSpc>
              <a:spcBef>
                <a:spcPts val="1375"/>
              </a:spcBef>
              <a:spcAft>
                <a:spcPts val="1200"/>
              </a:spcAft>
              <a:buClrTx/>
              <a:buSzTx/>
              <a:buFont typeface="Courier New" pitchFamily="49" charset="0"/>
              <a:buChar char="o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2000" b="0" dirty="0" err="1">
                <a:solidFill>
                  <a:schemeClr val="accent2"/>
                </a:solidFill>
              </a:rPr>
              <a:t>Labour</a:t>
            </a:r>
            <a:r>
              <a:rPr lang="en-US" sz="2000" b="0" dirty="0">
                <a:solidFill>
                  <a:schemeClr val="accent2"/>
                </a:solidFill>
              </a:rPr>
              <a:t> Code is not applied</a:t>
            </a:r>
            <a:r>
              <a:rPr lang="cs-CZ" sz="2000" b="0" dirty="0">
                <a:solidFill>
                  <a:schemeClr val="accent2"/>
                </a:solidFill>
              </a:rPr>
              <a:t>: </a:t>
            </a:r>
            <a:r>
              <a:rPr lang="en-US" sz="2000" b="0" dirty="0">
                <a:solidFill>
                  <a:schemeClr val="accent2"/>
                </a:solidFill>
              </a:rPr>
              <a:t>no right to paid holiday, a break for lunch, work aids, trade unions</a:t>
            </a:r>
            <a:r>
              <a:rPr lang="cs-CZ" sz="2000" b="0" dirty="0">
                <a:solidFill>
                  <a:schemeClr val="accent2"/>
                </a:solidFill>
              </a:rPr>
              <a:t>, no </a:t>
            </a:r>
            <a:r>
              <a:rPr lang="cs-CZ" sz="2000" b="0" dirty="0" err="1">
                <a:solidFill>
                  <a:schemeClr val="accent2"/>
                </a:solidFill>
              </a:rPr>
              <a:t>protection</a:t>
            </a:r>
            <a:r>
              <a:rPr lang="cs-CZ" sz="2000" b="0" dirty="0">
                <a:solidFill>
                  <a:schemeClr val="accent2"/>
                </a:solidFill>
              </a:rPr>
              <a:t> </a:t>
            </a:r>
            <a:r>
              <a:rPr lang="cs-CZ" sz="2000" b="0" dirty="0" err="1">
                <a:solidFill>
                  <a:schemeClr val="accent2"/>
                </a:solidFill>
              </a:rPr>
              <a:t>during</a:t>
            </a:r>
            <a:r>
              <a:rPr lang="cs-CZ" sz="2000" b="0" dirty="0">
                <a:solidFill>
                  <a:schemeClr val="accent2"/>
                </a:solidFill>
              </a:rPr>
              <a:t> </a:t>
            </a:r>
            <a:r>
              <a:rPr lang="cs-CZ" sz="2000" b="0" dirty="0" err="1">
                <a:solidFill>
                  <a:schemeClr val="accent2"/>
                </a:solidFill>
              </a:rPr>
              <a:t>illness</a:t>
            </a:r>
            <a:r>
              <a:rPr lang="cs-CZ" sz="2000" b="0" dirty="0">
                <a:solidFill>
                  <a:schemeClr val="accent2"/>
                </a:solidFill>
              </a:rPr>
              <a:t> </a:t>
            </a:r>
            <a:r>
              <a:rPr lang="cs-CZ" sz="2000" b="0" dirty="0" err="1">
                <a:solidFill>
                  <a:schemeClr val="accent2"/>
                </a:solidFill>
              </a:rPr>
              <a:t>etc</a:t>
            </a:r>
            <a:r>
              <a:rPr lang="cs-CZ" sz="2000" b="0" dirty="0" smtClean="0">
                <a:solidFill>
                  <a:schemeClr val="accent2"/>
                </a:solidFill>
              </a:rPr>
              <a:t>.</a:t>
            </a:r>
          </a:p>
          <a:p>
            <a:pPr marL="1085850" lvl="1" indent="-342900" algn="just" defTabSz="914400">
              <a:lnSpc>
                <a:spcPct val="90000"/>
              </a:lnSpc>
              <a:spcBef>
                <a:spcPts val="1375"/>
              </a:spcBef>
              <a:spcAft>
                <a:spcPts val="1200"/>
              </a:spcAft>
              <a:buClrTx/>
              <a:buSzTx/>
              <a:buFont typeface="Courier New" pitchFamily="49" charset="0"/>
              <a:buChar char="o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2000" b="0" dirty="0">
                <a:solidFill>
                  <a:schemeClr val="accent2"/>
                </a:solidFill>
              </a:rPr>
              <a:t>Employers sanctioned for </a:t>
            </a:r>
            <a:r>
              <a:rPr lang="en-US" sz="2000" b="0" dirty="0" err="1">
                <a:solidFill>
                  <a:schemeClr val="accent2"/>
                </a:solidFill>
              </a:rPr>
              <a:t>illegall</a:t>
            </a:r>
            <a:r>
              <a:rPr lang="en-US" sz="2000" b="0" dirty="0">
                <a:solidFill>
                  <a:schemeClr val="accent2"/>
                </a:solidFill>
              </a:rPr>
              <a:t> employment are not allowed to employ foreigners during </a:t>
            </a:r>
            <a:r>
              <a:rPr lang="cs-CZ" sz="2000" b="0" dirty="0">
                <a:solidFill>
                  <a:schemeClr val="accent2"/>
                </a:solidFill>
              </a:rPr>
              <a:t>4</a:t>
            </a:r>
            <a:r>
              <a:rPr lang="en-US" sz="2000" b="0" dirty="0" smtClean="0">
                <a:solidFill>
                  <a:schemeClr val="accent2"/>
                </a:solidFill>
              </a:rPr>
              <a:t> </a:t>
            </a:r>
            <a:r>
              <a:rPr lang="en-US" sz="2000" b="0" dirty="0">
                <a:solidFill>
                  <a:schemeClr val="accent2"/>
                </a:solidFill>
              </a:rPr>
              <a:t>months.</a:t>
            </a:r>
          </a:p>
          <a:p>
            <a:pPr marL="1085850" lvl="1" indent="-342900" algn="just" defTabSz="914400">
              <a:lnSpc>
                <a:spcPct val="90000"/>
              </a:lnSpc>
              <a:spcBef>
                <a:spcPts val="1375"/>
              </a:spcBef>
              <a:spcAft>
                <a:spcPts val="1200"/>
              </a:spcAft>
              <a:buClrTx/>
              <a:buSzTx/>
              <a:buFont typeface="Courier New" pitchFamily="49" charset="0"/>
              <a:buChar char="o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US" sz="2000" b="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81726"/>
      </p:ext>
    </p:extLst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číslo snímku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="1">
                <a:solidFill>
                  <a:srgbClr val="FF6600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FF6600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FF6600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FF6600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FF6600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defRPr b="1">
                <a:solidFill>
                  <a:srgbClr val="FF6600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defRPr b="1">
                <a:solidFill>
                  <a:srgbClr val="FF6600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defRPr b="1">
                <a:solidFill>
                  <a:srgbClr val="FF6600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defRPr b="1">
                <a:solidFill>
                  <a:srgbClr val="FF6600"/>
                </a:solidFill>
                <a:latin typeface="Arial" charset="0"/>
              </a:defRPr>
            </a:lvl9pPr>
          </a:lstStyle>
          <a:p>
            <a:pPr algn="r" defTabSz="914400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Char char="•"/>
            </a:pPr>
            <a:fld id="{C59EBA86-5B31-4182-A64D-26771411E80F}" type="slidenum">
              <a:rPr lang="cs-CZ" altLang="cs-CZ" sz="1400" b="0" smtClean="0">
                <a:solidFill>
                  <a:srgbClr val="000000"/>
                </a:solidFill>
              </a:rPr>
              <a:pPr algn="r" defTabSz="914400" eaLnBrk="1" hangingPunct="1">
                <a:lnSpc>
                  <a:spcPct val="80000"/>
                </a:lnSpc>
                <a:spcBef>
                  <a:spcPct val="0"/>
                </a:spcBef>
                <a:buClrTx/>
                <a:buSzTx/>
                <a:buFontTx/>
                <a:buChar char="•"/>
              </a:pPr>
              <a:t>22</a:t>
            </a:fld>
            <a:endParaRPr lang="cs-CZ" altLang="cs-CZ" sz="1400" b="0" smtClean="0">
              <a:solidFill>
                <a:srgbClr val="000000"/>
              </a:solidFill>
            </a:endParaRPr>
          </a:p>
        </p:txBody>
      </p:sp>
      <p:pic>
        <p:nvPicPr>
          <p:cNvPr id="24579" name="Picture 2" descr="pru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0" name="Text Box 3"/>
          <p:cNvSpPr txBox="1">
            <a:spLocks noChangeArrowheads="1"/>
          </p:cNvSpPr>
          <p:nvPr/>
        </p:nvSpPr>
        <p:spPr bwMode="auto">
          <a:xfrm>
            <a:off x="1066800" y="-90488"/>
            <a:ext cx="76962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rgbClr val="FF6600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FF6600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FF6600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FF6600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FF6600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defRPr b="1">
                <a:solidFill>
                  <a:srgbClr val="FF6600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defRPr b="1">
                <a:solidFill>
                  <a:srgbClr val="FF6600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defRPr b="1">
                <a:solidFill>
                  <a:srgbClr val="FF6600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defRPr b="1">
                <a:solidFill>
                  <a:srgbClr val="FF6600"/>
                </a:solidFill>
                <a:latin typeface="Arial" charset="0"/>
              </a:defRPr>
            </a:lvl9pPr>
          </a:lstStyle>
          <a:p>
            <a:pPr defTabSz="914400" eaLnBrk="1" hangingPunct="1">
              <a:lnSpc>
                <a:spcPct val="80000"/>
              </a:lnSpc>
              <a:spcBef>
                <a:spcPct val="50000"/>
              </a:spcBef>
              <a:buClrTx/>
              <a:buSzTx/>
              <a:buFontTx/>
              <a:buChar char="•"/>
            </a:pPr>
            <a:endParaRPr lang="en-US" altLang="cs-CZ" sz="2400" b="0" smtClean="0">
              <a:solidFill>
                <a:srgbClr val="000000"/>
              </a:solidFill>
            </a:endParaRPr>
          </a:p>
          <a:p>
            <a:pPr defTabSz="914400" eaLnBrk="1" hangingPunct="1">
              <a:lnSpc>
                <a:spcPct val="80000"/>
              </a:lnSpc>
              <a:spcBef>
                <a:spcPct val="50000"/>
              </a:spcBef>
              <a:buClrTx/>
              <a:buSzTx/>
              <a:buFontTx/>
              <a:buChar char="•"/>
            </a:pPr>
            <a:endParaRPr lang="en-US" altLang="cs-CZ" sz="2400" b="0" smtClean="0">
              <a:solidFill>
                <a:srgbClr val="000000"/>
              </a:solidFill>
            </a:endParaRPr>
          </a:p>
        </p:txBody>
      </p:sp>
      <p:sp>
        <p:nvSpPr>
          <p:cNvPr id="24581" name="Rectangle 4"/>
          <p:cNvSpPr>
            <a:spLocks noChangeArrowheads="1"/>
          </p:cNvSpPr>
          <p:nvPr/>
        </p:nvSpPr>
        <p:spPr bwMode="auto">
          <a:xfrm>
            <a:off x="990600" y="0"/>
            <a:ext cx="777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rgbClr val="FF6600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FF6600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FF6600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FF6600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FF6600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defRPr b="1">
                <a:solidFill>
                  <a:srgbClr val="FF6600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defRPr b="1">
                <a:solidFill>
                  <a:srgbClr val="FF6600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defRPr b="1">
                <a:solidFill>
                  <a:srgbClr val="FF6600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defRPr b="1">
                <a:solidFill>
                  <a:srgbClr val="FF6600"/>
                </a:solidFill>
                <a:latin typeface="Arial" charset="0"/>
              </a:defRPr>
            </a:lvl9pPr>
          </a:lstStyle>
          <a:p>
            <a:pPr algn="ctr" defTabSz="914400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Char char="•"/>
            </a:pPr>
            <a:endParaRPr lang="en-GB" altLang="cs-CZ" sz="1600" u="sng" smtClean="0">
              <a:solidFill>
                <a:srgbClr val="000066"/>
              </a:solidFill>
            </a:endParaRPr>
          </a:p>
        </p:txBody>
      </p:sp>
      <p:sp>
        <p:nvSpPr>
          <p:cNvPr id="24582" name="Rectangle 5"/>
          <p:cNvSpPr>
            <a:spLocks noChangeArrowheads="1"/>
          </p:cNvSpPr>
          <p:nvPr/>
        </p:nvSpPr>
        <p:spPr bwMode="auto">
          <a:xfrm>
            <a:off x="685800" y="609600"/>
            <a:ext cx="84582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b="1">
                <a:solidFill>
                  <a:srgbClr val="FF6600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FF6600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FF6600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FF6600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FF6600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defRPr b="1">
                <a:solidFill>
                  <a:srgbClr val="FF6600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defRPr b="1">
                <a:solidFill>
                  <a:srgbClr val="FF6600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defRPr b="1">
                <a:solidFill>
                  <a:srgbClr val="FF6600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defRPr b="1">
                <a:solidFill>
                  <a:srgbClr val="FF6600"/>
                </a:solidFill>
                <a:latin typeface="Arial" charset="0"/>
              </a:defRPr>
            </a:lvl9pPr>
          </a:lstStyle>
          <a:p>
            <a:pPr defTabSz="914400" eaLnBrk="1" hangingPunct="1">
              <a:lnSpc>
                <a:spcPct val="90000"/>
              </a:lnSpc>
              <a:spcBef>
                <a:spcPct val="20000"/>
              </a:spcBef>
              <a:buClrTx/>
              <a:buSzTx/>
              <a:buFontTx/>
              <a:buChar char="•"/>
            </a:pPr>
            <a:endParaRPr lang="cs-CZ" altLang="cs-CZ" sz="800" u="sng" noProof="1" smtClean="0">
              <a:solidFill>
                <a:srgbClr val="000099"/>
              </a:solidFill>
              <a:cs typeface="Times New Roman" pitchFamily="18" charset="0"/>
            </a:endParaRPr>
          </a:p>
          <a:p>
            <a:pPr defTabSz="914400" eaLnBrk="1" hangingPunct="1">
              <a:lnSpc>
                <a:spcPct val="90000"/>
              </a:lnSpc>
              <a:spcBef>
                <a:spcPct val="20000"/>
              </a:spcBef>
              <a:buClrTx/>
              <a:buSzTx/>
              <a:buFontTx/>
              <a:buChar char="•"/>
            </a:pPr>
            <a:endParaRPr lang="cs-CZ" altLang="cs-CZ" sz="2000" b="0" noProof="1" smtClean="0">
              <a:solidFill>
                <a:srgbClr val="333399"/>
              </a:solidFill>
            </a:endParaRPr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1042988" y="1341438"/>
            <a:ext cx="7704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rgbClr val="FF6600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FF6600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FF6600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FF6600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FF6600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defRPr b="1">
                <a:solidFill>
                  <a:srgbClr val="FF6600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defRPr b="1">
                <a:solidFill>
                  <a:srgbClr val="FF6600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defRPr b="1">
                <a:solidFill>
                  <a:srgbClr val="FF6600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defRPr b="1">
                <a:solidFill>
                  <a:srgbClr val="FF6600"/>
                </a:solidFill>
                <a:latin typeface="Arial" charset="0"/>
              </a:defRPr>
            </a:lvl9pPr>
          </a:lstStyle>
          <a:p>
            <a:pPr defTabSz="914400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Char char="•"/>
            </a:pPr>
            <a:endParaRPr lang="cs-CZ" altLang="cs-CZ" sz="2400" smtClean="0">
              <a:solidFill>
                <a:srgbClr val="000099"/>
              </a:solidFill>
            </a:endParaRPr>
          </a:p>
        </p:txBody>
      </p:sp>
      <p:sp>
        <p:nvSpPr>
          <p:cNvPr id="24584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0075"/>
            <a:ext cx="7696200" cy="811213"/>
          </a:xfrm>
        </p:spPr>
        <p:txBody>
          <a:bodyPr/>
          <a:lstStyle/>
          <a:p>
            <a:pPr eaLnBrk="1" hangingPunct="1"/>
            <a:r>
              <a:rPr lang="cs-CZ" altLang="cs-CZ" sz="3200" b="1" u="sng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Sanctions</a:t>
            </a:r>
            <a:r>
              <a:rPr lang="cs-CZ" altLang="cs-CZ" sz="3200" b="1" u="sng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altLang="cs-CZ" sz="3200" b="1" u="sng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</a:t>
            </a:r>
            <a:r>
              <a:rPr lang="cs-CZ" altLang="cs-CZ" sz="3200" b="1" u="sng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altLang="cs-CZ" sz="3200" b="1" u="sng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employee</a:t>
            </a:r>
            <a:endParaRPr lang="cs-CZ" altLang="cs-CZ" sz="3200" b="1" u="sng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585" name="Rectangle 9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1628775"/>
            <a:ext cx="8382000" cy="48863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200" kern="12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</a:rPr>
              <a:t>Foreign</a:t>
            </a:r>
            <a:r>
              <a:rPr lang="cs-CZ" altLang="cs-CZ" sz="22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</a:rPr>
              <a:t> </a:t>
            </a:r>
            <a:r>
              <a:rPr lang="cs-CZ" altLang="cs-CZ" sz="2200" kern="12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</a:rPr>
              <a:t>national</a:t>
            </a:r>
            <a:r>
              <a:rPr lang="cs-CZ" altLang="cs-CZ" sz="22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</a:rPr>
              <a:t> </a:t>
            </a:r>
            <a:r>
              <a:rPr lang="cs-CZ" altLang="cs-CZ" sz="2200" kern="12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</a:rPr>
              <a:t>employee</a:t>
            </a:r>
            <a:r>
              <a:rPr lang="cs-CZ" altLang="cs-CZ" sz="22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</a:rPr>
              <a:t> –</a:t>
            </a:r>
          </a:p>
          <a:p>
            <a:pPr eaLnBrk="1" hangingPunct="1">
              <a:lnSpc>
                <a:spcPct val="90000"/>
              </a:lnSpc>
            </a:pPr>
            <a:endParaRPr lang="cs-CZ" altLang="cs-CZ" sz="2200" kern="12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Microsoft YaHei" pitchFamily="34" charset="-122"/>
            </a:endParaRPr>
          </a:p>
          <a:p>
            <a:pPr marL="360000" lvl="1" indent="0" eaLnBrk="1" hangingPunct="1">
              <a:lnSpc>
                <a:spcPct val="90000"/>
              </a:lnSpc>
            </a:pPr>
            <a:r>
              <a:rPr lang="cs-CZ" altLang="cs-CZ" sz="2200" kern="1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- </a:t>
            </a:r>
            <a:r>
              <a:rPr lang="cs-CZ" altLang="cs-CZ" sz="2200" kern="12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When</a:t>
            </a:r>
            <a:r>
              <a:rPr lang="cs-CZ" altLang="cs-CZ" sz="2200" kern="1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 </a:t>
            </a:r>
            <a:r>
              <a:rPr lang="cs-CZ" altLang="cs-CZ" sz="2200" kern="12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asked</a:t>
            </a:r>
            <a:r>
              <a:rPr lang="cs-CZ" altLang="cs-CZ" sz="22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 by </a:t>
            </a:r>
            <a:r>
              <a:rPr lang="cs-CZ" altLang="cs-CZ" sz="2200" kern="12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the</a:t>
            </a:r>
            <a:r>
              <a:rPr lang="cs-CZ" altLang="cs-CZ" sz="22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 </a:t>
            </a:r>
            <a:r>
              <a:rPr lang="cs-CZ" altLang="cs-CZ" sz="2200" kern="12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control</a:t>
            </a:r>
            <a:r>
              <a:rPr lang="cs-CZ" altLang="cs-CZ" sz="22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 </a:t>
            </a:r>
            <a:r>
              <a:rPr lang="cs-CZ" altLang="cs-CZ" sz="2200" kern="12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authorities</a:t>
            </a:r>
            <a:r>
              <a:rPr lang="cs-CZ" altLang="cs-CZ" sz="22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, </a:t>
            </a:r>
            <a:r>
              <a:rPr lang="cs-CZ" altLang="cs-CZ" sz="2200" kern="12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is</a:t>
            </a:r>
            <a:r>
              <a:rPr lang="cs-CZ" altLang="cs-CZ" sz="22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 </a:t>
            </a:r>
            <a:r>
              <a:rPr lang="cs-CZ" altLang="cs-CZ" sz="2200" kern="12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obliged</a:t>
            </a:r>
            <a:r>
              <a:rPr lang="cs-CZ" altLang="cs-CZ" sz="22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 to </a:t>
            </a:r>
            <a:r>
              <a:rPr lang="cs-CZ" altLang="cs-CZ" sz="2200" kern="12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prove</a:t>
            </a:r>
            <a:r>
              <a:rPr lang="cs-CZ" altLang="cs-CZ" sz="22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  his/her identity and </a:t>
            </a:r>
            <a:r>
              <a:rPr lang="cs-CZ" altLang="cs-CZ" sz="2200" kern="12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put</a:t>
            </a:r>
            <a:r>
              <a:rPr lang="cs-CZ" altLang="cs-CZ" sz="22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 forward his/her </a:t>
            </a:r>
            <a:r>
              <a:rPr lang="cs-CZ" altLang="cs-CZ" sz="2200" kern="12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work</a:t>
            </a:r>
            <a:r>
              <a:rPr lang="cs-CZ" altLang="cs-CZ" sz="22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 </a:t>
            </a:r>
            <a:r>
              <a:rPr lang="cs-CZ" altLang="cs-CZ" sz="2200" kern="12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permit</a:t>
            </a:r>
            <a:r>
              <a:rPr lang="cs-CZ" altLang="cs-CZ" sz="22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 and </a:t>
            </a:r>
            <a:r>
              <a:rPr lang="cs-CZ" altLang="cs-CZ" sz="2200" kern="12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the</a:t>
            </a:r>
            <a:r>
              <a:rPr lang="cs-CZ" altLang="cs-CZ" sz="22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 residence </a:t>
            </a:r>
            <a:r>
              <a:rPr lang="cs-CZ" altLang="cs-CZ" sz="2200" kern="12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permit</a:t>
            </a:r>
            <a:r>
              <a:rPr lang="cs-CZ" altLang="cs-CZ" sz="22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, </a:t>
            </a:r>
            <a:r>
              <a:rPr lang="cs-CZ" altLang="cs-CZ" sz="2200" kern="12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Employee</a:t>
            </a:r>
            <a:r>
              <a:rPr lang="cs-CZ" altLang="cs-CZ" sz="22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 </a:t>
            </a:r>
            <a:r>
              <a:rPr lang="cs-CZ" altLang="cs-CZ" sz="2200" kern="12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or</a:t>
            </a:r>
            <a:r>
              <a:rPr lang="cs-CZ" altLang="cs-CZ" sz="22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 Blue </a:t>
            </a:r>
            <a:r>
              <a:rPr lang="cs-CZ" altLang="cs-CZ" sz="2200" kern="12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Card</a:t>
            </a:r>
            <a:endParaRPr lang="cs-CZ" altLang="cs-CZ" sz="2200" kern="12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Microsoft YaHei" pitchFamily="34" charset="-122"/>
              <a:cs typeface="+mn-cs"/>
            </a:endParaRPr>
          </a:p>
          <a:p>
            <a:pPr lvl="1" eaLnBrk="1" hangingPunct="1">
              <a:lnSpc>
                <a:spcPct val="90000"/>
              </a:lnSpc>
            </a:pPr>
            <a:endParaRPr lang="cs-CZ" altLang="cs-CZ" sz="2200" kern="12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Microsoft YaHei" pitchFamily="34" charset="-122"/>
              <a:cs typeface="+mn-cs"/>
            </a:endParaRPr>
          </a:p>
          <a:p>
            <a:pPr marL="702900" lvl="1" indent="-342900" eaLnBrk="1" hangingPunct="1">
              <a:lnSpc>
                <a:spcPct val="90000"/>
              </a:lnSpc>
              <a:buFontTx/>
              <a:buChar char="-"/>
            </a:pPr>
            <a:r>
              <a:rPr lang="cs-CZ" altLang="cs-CZ" sz="2200" u="sng" kern="12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Without</a:t>
            </a:r>
            <a:r>
              <a:rPr lang="cs-CZ" altLang="cs-CZ" sz="2200" kern="1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 </a:t>
            </a:r>
            <a:r>
              <a:rPr lang="cs-CZ" altLang="cs-CZ" sz="2200" kern="12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work</a:t>
            </a:r>
            <a:r>
              <a:rPr lang="cs-CZ" altLang="cs-CZ" sz="22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 </a:t>
            </a:r>
            <a:r>
              <a:rPr lang="cs-CZ" altLang="cs-CZ" sz="2200" kern="12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permit</a:t>
            </a:r>
            <a:r>
              <a:rPr lang="cs-CZ" altLang="cs-CZ" sz="22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 / </a:t>
            </a:r>
            <a:r>
              <a:rPr lang="cs-CZ" altLang="cs-CZ" sz="2200" kern="12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Employee</a:t>
            </a:r>
            <a:r>
              <a:rPr lang="cs-CZ" altLang="cs-CZ" sz="22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 / Blue </a:t>
            </a:r>
            <a:r>
              <a:rPr lang="cs-CZ" altLang="cs-CZ" sz="2200" kern="12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Card</a:t>
            </a:r>
            <a:r>
              <a:rPr lang="cs-CZ" altLang="cs-CZ" sz="22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 </a:t>
            </a:r>
            <a:endParaRPr lang="cs-CZ" altLang="cs-CZ" sz="2200" kern="1200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Microsoft YaHei" pitchFamily="34" charset="-122"/>
              <a:cs typeface="+mn-cs"/>
            </a:endParaRPr>
          </a:p>
          <a:p>
            <a:pPr marL="360000" lvl="1" indent="0" eaLnBrk="1" hangingPunct="1">
              <a:lnSpc>
                <a:spcPct val="90000"/>
              </a:lnSpc>
            </a:pPr>
            <a:r>
              <a:rPr lang="cs-CZ" altLang="cs-CZ" sz="22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 </a:t>
            </a:r>
            <a:r>
              <a:rPr lang="cs-CZ" altLang="cs-CZ" sz="2200" kern="12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or</a:t>
            </a:r>
            <a:r>
              <a:rPr lang="cs-CZ" altLang="cs-CZ" sz="2200" kern="1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 </a:t>
            </a:r>
          </a:p>
          <a:p>
            <a:pPr marL="702900" lvl="1" indent="-342900" eaLnBrk="1" hangingPunct="1">
              <a:lnSpc>
                <a:spcPct val="90000"/>
              </a:lnSpc>
              <a:buFontTx/>
              <a:buChar char="-"/>
            </a:pPr>
            <a:r>
              <a:rPr lang="cs-CZ" altLang="cs-CZ" sz="2200" kern="12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if</a:t>
            </a:r>
            <a:r>
              <a:rPr lang="cs-CZ" altLang="cs-CZ" sz="2200" kern="1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 </a:t>
            </a:r>
            <a:r>
              <a:rPr lang="cs-CZ" altLang="cs-CZ" sz="2200" kern="12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the</a:t>
            </a:r>
            <a:r>
              <a:rPr lang="cs-CZ" altLang="cs-CZ" sz="22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 </a:t>
            </a:r>
            <a:r>
              <a:rPr lang="cs-CZ" altLang="cs-CZ" sz="2200" kern="12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work</a:t>
            </a:r>
            <a:r>
              <a:rPr lang="cs-CZ" altLang="cs-CZ" sz="22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 </a:t>
            </a:r>
            <a:r>
              <a:rPr lang="cs-CZ" altLang="cs-CZ" sz="2200" kern="12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is</a:t>
            </a:r>
            <a:r>
              <a:rPr lang="cs-CZ" altLang="cs-CZ" sz="22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 </a:t>
            </a:r>
            <a:r>
              <a:rPr lang="cs-CZ" altLang="cs-CZ" sz="2200" kern="12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executed</a:t>
            </a:r>
            <a:r>
              <a:rPr lang="cs-CZ" altLang="cs-CZ" sz="22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 </a:t>
            </a:r>
            <a:r>
              <a:rPr lang="cs-CZ" altLang="cs-CZ" sz="2200" u="sng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in </a:t>
            </a:r>
            <a:r>
              <a:rPr lang="cs-CZ" altLang="cs-CZ" sz="2200" u="sng" kern="12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contradiction</a:t>
            </a:r>
            <a:r>
              <a:rPr lang="cs-CZ" altLang="cs-CZ" sz="2200" u="sng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 </a:t>
            </a:r>
            <a:r>
              <a:rPr lang="cs-CZ" altLang="cs-CZ" sz="22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to </a:t>
            </a:r>
            <a:r>
              <a:rPr lang="cs-CZ" altLang="cs-CZ" sz="2200" kern="12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the</a:t>
            </a:r>
            <a:r>
              <a:rPr lang="cs-CZ" altLang="cs-CZ" sz="22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 </a:t>
            </a:r>
            <a:r>
              <a:rPr lang="cs-CZ" altLang="cs-CZ" sz="2200" kern="12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permit</a:t>
            </a:r>
            <a:r>
              <a:rPr lang="cs-CZ" altLang="cs-CZ" sz="22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 </a:t>
            </a:r>
            <a:r>
              <a:rPr lang="cs-CZ" altLang="cs-CZ" sz="2200" kern="12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issued</a:t>
            </a:r>
            <a:endParaRPr lang="cs-CZ" altLang="cs-CZ" sz="2200" kern="12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Microsoft YaHei" pitchFamily="34" charset="-122"/>
              <a:cs typeface="+mn-cs"/>
            </a:endParaRPr>
          </a:p>
          <a:p>
            <a:pPr marL="360000" lvl="1" indent="0" eaLnBrk="1" hangingPunct="1">
              <a:lnSpc>
                <a:spcPct val="90000"/>
              </a:lnSpc>
              <a:buFontTx/>
              <a:buNone/>
            </a:pPr>
            <a:r>
              <a:rPr lang="cs-CZ" altLang="cs-CZ" sz="22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      	  </a:t>
            </a:r>
            <a:r>
              <a:rPr lang="cs-CZ" altLang="cs-CZ" sz="2200" kern="1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       →       </a:t>
            </a:r>
            <a:r>
              <a:rPr lang="cs-CZ" altLang="cs-CZ" sz="22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penalty up to </a:t>
            </a:r>
            <a:r>
              <a:rPr lang="cs-CZ" altLang="cs-CZ" sz="2200" kern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100.000,- </a:t>
            </a:r>
            <a:r>
              <a:rPr lang="cs-CZ" altLang="cs-CZ" sz="2200" kern="1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Kč</a:t>
            </a:r>
          </a:p>
          <a:p>
            <a:pPr marL="360000" lvl="1" indent="0" eaLnBrk="1" hangingPunct="1">
              <a:lnSpc>
                <a:spcPct val="90000"/>
              </a:lnSpc>
              <a:buFontTx/>
              <a:buNone/>
            </a:pPr>
            <a:endParaRPr lang="cs-CZ" altLang="cs-CZ" sz="2200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Microsoft YaHei" pitchFamily="34" charset="-122"/>
              <a:cs typeface="+mn-cs"/>
            </a:endParaRPr>
          </a:p>
          <a:p>
            <a:pPr lvl="3" eaLnBrk="1" hangingPunct="1">
              <a:lnSpc>
                <a:spcPct val="90000"/>
              </a:lnSpc>
              <a:buFontTx/>
              <a:buNone/>
            </a:pPr>
            <a:r>
              <a:rPr lang="cs-CZ" altLang="cs-CZ" sz="1800" b="1" dirty="0" smtClean="0">
                <a:solidFill>
                  <a:srgbClr val="FF6600"/>
                </a:solidFill>
              </a:rPr>
              <a:t>                                                </a:t>
            </a:r>
          </a:p>
          <a:p>
            <a:pPr eaLnBrk="1" hangingPunct="1">
              <a:lnSpc>
                <a:spcPct val="90000"/>
              </a:lnSpc>
            </a:pPr>
            <a:endParaRPr lang="cs-CZ" altLang="cs-CZ" dirty="0" smtClean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30413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číslo snímku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="1">
                <a:solidFill>
                  <a:srgbClr val="FF6600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FF6600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FF6600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FF6600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FF6600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defRPr b="1">
                <a:solidFill>
                  <a:srgbClr val="FF6600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defRPr b="1">
                <a:solidFill>
                  <a:srgbClr val="FF6600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defRPr b="1">
                <a:solidFill>
                  <a:srgbClr val="FF6600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defRPr b="1">
                <a:solidFill>
                  <a:srgbClr val="FF6600"/>
                </a:solidFill>
                <a:latin typeface="Arial" charset="0"/>
              </a:defRPr>
            </a:lvl9pPr>
          </a:lstStyle>
          <a:p>
            <a:pPr algn="r" defTabSz="914400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Char char="•"/>
            </a:pPr>
            <a:fld id="{4C56F0A3-8525-4CFF-BF30-63E13B732EDD}" type="slidenum">
              <a:rPr lang="cs-CZ" altLang="cs-CZ" sz="1400" b="0" smtClean="0">
                <a:solidFill>
                  <a:srgbClr val="000000"/>
                </a:solidFill>
              </a:rPr>
              <a:pPr algn="r" defTabSz="914400" eaLnBrk="1" hangingPunct="1">
                <a:lnSpc>
                  <a:spcPct val="80000"/>
                </a:lnSpc>
                <a:spcBef>
                  <a:spcPct val="0"/>
                </a:spcBef>
                <a:buClrTx/>
                <a:buSzTx/>
                <a:buFontTx/>
                <a:buChar char="•"/>
              </a:pPr>
              <a:t>23</a:t>
            </a:fld>
            <a:endParaRPr lang="cs-CZ" altLang="cs-CZ" sz="1400" b="0" smtClean="0">
              <a:solidFill>
                <a:srgbClr val="000000"/>
              </a:solidFill>
            </a:endParaRPr>
          </a:p>
        </p:txBody>
      </p:sp>
      <p:pic>
        <p:nvPicPr>
          <p:cNvPr id="25603" name="Picture 2" descr="pru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4" name="Text Box 3"/>
          <p:cNvSpPr txBox="1">
            <a:spLocks noChangeArrowheads="1"/>
          </p:cNvSpPr>
          <p:nvPr/>
        </p:nvSpPr>
        <p:spPr bwMode="auto">
          <a:xfrm>
            <a:off x="1066800" y="0"/>
            <a:ext cx="76962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rgbClr val="FF6600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FF6600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FF6600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FF6600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FF6600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defRPr b="1">
                <a:solidFill>
                  <a:srgbClr val="FF6600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defRPr b="1">
                <a:solidFill>
                  <a:srgbClr val="FF6600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defRPr b="1">
                <a:solidFill>
                  <a:srgbClr val="FF6600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defRPr b="1">
                <a:solidFill>
                  <a:srgbClr val="FF6600"/>
                </a:solidFill>
                <a:latin typeface="Arial" charset="0"/>
              </a:defRPr>
            </a:lvl9pPr>
          </a:lstStyle>
          <a:p>
            <a:pPr defTabSz="914400" eaLnBrk="1" hangingPunct="1">
              <a:lnSpc>
                <a:spcPct val="80000"/>
              </a:lnSpc>
              <a:spcBef>
                <a:spcPct val="50000"/>
              </a:spcBef>
              <a:buClrTx/>
              <a:buSzTx/>
              <a:buFontTx/>
              <a:buChar char="•"/>
            </a:pPr>
            <a:endParaRPr lang="en-US" altLang="cs-CZ" sz="2400" b="0" smtClean="0">
              <a:solidFill>
                <a:srgbClr val="000000"/>
              </a:solidFill>
            </a:endParaRPr>
          </a:p>
          <a:p>
            <a:pPr defTabSz="914400" eaLnBrk="1" hangingPunct="1">
              <a:lnSpc>
                <a:spcPct val="80000"/>
              </a:lnSpc>
              <a:spcBef>
                <a:spcPct val="50000"/>
              </a:spcBef>
              <a:buClrTx/>
              <a:buSzTx/>
              <a:buFontTx/>
              <a:buChar char="•"/>
            </a:pPr>
            <a:endParaRPr lang="en-US" altLang="cs-CZ" sz="2400" b="0" smtClean="0">
              <a:solidFill>
                <a:srgbClr val="000000"/>
              </a:solidFill>
            </a:endParaRPr>
          </a:p>
        </p:txBody>
      </p:sp>
      <p:sp>
        <p:nvSpPr>
          <p:cNvPr id="25605" name="Rectangle 4"/>
          <p:cNvSpPr>
            <a:spLocks noChangeArrowheads="1"/>
          </p:cNvSpPr>
          <p:nvPr/>
        </p:nvSpPr>
        <p:spPr bwMode="auto">
          <a:xfrm>
            <a:off x="990600" y="0"/>
            <a:ext cx="777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rgbClr val="FF6600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FF6600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FF6600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FF6600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FF6600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defRPr b="1">
                <a:solidFill>
                  <a:srgbClr val="FF6600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defRPr b="1">
                <a:solidFill>
                  <a:srgbClr val="FF6600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defRPr b="1">
                <a:solidFill>
                  <a:srgbClr val="FF6600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defRPr b="1">
                <a:solidFill>
                  <a:srgbClr val="FF6600"/>
                </a:solidFill>
                <a:latin typeface="Arial" charset="0"/>
              </a:defRPr>
            </a:lvl9pPr>
          </a:lstStyle>
          <a:p>
            <a:pPr algn="ctr" defTabSz="914400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Char char="•"/>
            </a:pPr>
            <a:endParaRPr lang="en-GB" altLang="cs-CZ" sz="1600" u="sng" smtClean="0">
              <a:solidFill>
                <a:srgbClr val="000066"/>
              </a:solidFill>
            </a:endParaRPr>
          </a:p>
        </p:txBody>
      </p:sp>
      <p:sp>
        <p:nvSpPr>
          <p:cNvPr id="25606" name="Rectangle 5"/>
          <p:cNvSpPr>
            <a:spLocks noChangeArrowheads="1"/>
          </p:cNvSpPr>
          <p:nvPr/>
        </p:nvSpPr>
        <p:spPr bwMode="auto">
          <a:xfrm>
            <a:off x="685800" y="549275"/>
            <a:ext cx="84582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b="1">
                <a:solidFill>
                  <a:srgbClr val="FF6600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FF6600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FF6600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FF6600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FF6600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defRPr b="1">
                <a:solidFill>
                  <a:srgbClr val="FF6600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defRPr b="1">
                <a:solidFill>
                  <a:srgbClr val="FF6600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defRPr b="1">
                <a:solidFill>
                  <a:srgbClr val="FF6600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defRPr b="1">
                <a:solidFill>
                  <a:srgbClr val="FF6600"/>
                </a:solidFill>
                <a:latin typeface="Arial" charset="0"/>
              </a:defRPr>
            </a:lvl9pPr>
          </a:lstStyle>
          <a:p>
            <a:pPr defTabSz="914400" eaLnBrk="1" hangingPunct="1">
              <a:lnSpc>
                <a:spcPct val="90000"/>
              </a:lnSpc>
              <a:spcBef>
                <a:spcPct val="20000"/>
              </a:spcBef>
              <a:buClrTx/>
              <a:buSzTx/>
              <a:buFontTx/>
              <a:buChar char="•"/>
            </a:pPr>
            <a:endParaRPr lang="cs-CZ" altLang="cs-CZ" sz="800" u="sng" noProof="1" smtClean="0">
              <a:solidFill>
                <a:srgbClr val="000099"/>
              </a:solidFill>
              <a:cs typeface="Times New Roman" pitchFamily="18" charset="0"/>
            </a:endParaRPr>
          </a:p>
          <a:p>
            <a:pPr defTabSz="914400" eaLnBrk="1" hangingPunct="1">
              <a:lnSpc>
                <a:spcPct val="90000"/>
              </a:lnSpc>
              <a:spcBef>
                <a:spcPct val="20000"/>
              </a:spcBef>
              <a:buClrTx/>
              <a:buSzTx/>
              <a:buFontTx/>
              <a:buChar char="•"/>
            </a:pPr>
            <a:endParaRPr lang="cs-CZ" altLang="cs-CZ" sz="2000" b="0" noProof="1" smtClean="0">
              <a:solidFill>
                <a:srgbClr val="333399"/>
              </a:solidFill>
            </a:endParaRPr>
          </a:p>
        </p:txBody>
      </p:sp>
      <p:sp>
        <p:nvSpPr>
          <p:cNvPr id="25607" name="Rectangle 6"/>
          <p:cNvSpPr>
            <a:spLocks noChangeArrowheads="1"/>
          </p:cNvSpPr>
          <p:nvPr/>
        </p:nvSpPr>
        <p:spPr bwMode="auto">
          <a:xfrm>
            <a:off x="1403350" y="404813"/>
            <a:ext cx="6408738" cy="633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rgbClr val="FF6600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FF6600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FF6600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FF6600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FF6600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defRPr b="1">
                <a:solidFill>
                  <a:srgbClr val="FF6600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defRPr b="1">
                <a:solidFill>
                  <a:srgbClr val="FF6600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defRPr b="1">
                <a:solidFill>
                  <a:srgbClr val="FF6600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defRPr b="1">
                <a:solidFill>
                  <a:srgbClr val="FF6600"/>
                </a:solidFill>
                <a:latin typeface="Arial" charset="0"/>
              </a:defRPr>
            </a:lvl9pPr>
          </a:lstStyle>
          <a:p>
            <a:pPr algn="ctr" defTabSz="914400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smtClean="0">
                <a:solidFill>
                  <a:srgbClr val="000099"/>
                </a:solidFill>
              </a:rPr>
              <a:t/>
            </a:r>
            <a:br>
              <a:rPr lang="cs-CZ" altLang="cs-CZ" sz="2400" smtClean="0">
                <a:solidFill>
                  <a:srgbClr val="000099"/>
                </a:solidFill>
              </a:rPr>
            </a:br>
            <a:endParaRPr lang="cs-CZ" altLang="cs-CZ" sz="2000" smtClean="0">
              <a:solidFill>
                <a:srgbClr val="000099"/>
              </a:solidFill>
            </a:endParaRPr>
          </a:p>
        </p:txBody>
      </p:sp>
      <p:sp>
        <p:nvSpPr>
          <p:cNvPr id="25608" name="Rectangle 7"/>
          <p:cNvSpPr>
            <a:spLocks noChangeArrowheads="1"/>
          </p:cNvSpPr>
          <p:nvPr/>
        </p:nvSpPr>
        <p:spPr bwMode="auto">
          <a:xfrm>
            <a:off x="1042988" y="1341438"/>
            <a:ext cx="7704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rgbClr val="FF6600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rgbClr val="FF6600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rgbClr val="FF6600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rgbClr val="FF6600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rgbClr val="FF6600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defRPr b="1">
                <a:solidFill>
                  <a:srgbClr val="FF6600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defRPr b="1">
                <a:solidFill>
                  <a:srgbClr val="FF6600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defRPr b="1">
                <a:solidFill>
                  <a:srgbClr val="FF6600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defRPr b="1">
                <a:solidFill>
                  <a:srgbClr val="FF6600"/>
                </a:solidFill>
                <a:latin typeface="Arial" charset="0"/>
              </a:defRPr>
            </a:lvl9pPr>
          </a:lstStyle>
          <a:p>
            <a:pPr defTabSz="914400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Char char="•"/>
            </a:pPr>
            <a:endParaRPr lang="cs-CZ" altLang="cs-CZ" sz="2400" smtClean="0">
              <a:solidFill>
                <a:srgbClr val="000099"/>
              </a:solidFill>
            </a:endParaRPr>
          </a:p>
        </p:txBody>
      </p:sp>
      <p:sp>
        <p:nvSpPr>
          <p:cNvPr id="25609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503238"/>
            <a:ext cx="7696200" cy="684212"/>
          </a:xfrm>
        </p:spPr>
        <p:txBody>
          <a:bodyPr/>
          <a:lstStyle/>
          <a:p>
            <a:pPr eaLnBrk="1" hangingPunct="1"/>
            <a:r>
              <a:rPr lang="cs-CZ" altLang="cs-CZ" sz="3200" b="1" u="sng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Sanctions</a:t>
            </a:r>
            <a:r>
              <a:rPr lang="cs-CZ" altLang="cs-CZ" sz="3200" b="1" u="sng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altLang="cs-CZ" sz="3200" b="1" u="sng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</a:t>
            </a:r>
            <a:r>
              <a:rPr lang="cs-CZ" altLang="cs-CZ" sz="3200" b="1" u="sng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altLang="cs-CZ" sz="3200" b="1" u="sng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employers</a:t>
            </a:r>
            <a:endParaRPr lang="cs-CZ" altLang="cs-CZ" sz="3200" b="1" u="sng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658" name="Rectangle 9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1124744"/>
            <a:ext cx="8382000" cy="49291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000" b="1" kern="12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</a:rPr>
              <a:t>Individual</a:t>
            </a:r>
            <a:r>
              <a:rPr lang="cs-CZ" sz="2000" b="1" kern="1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</a:rPr>
              <a:t>:</a:t>
            </a:r>
            <a:endParaRPr lang="cs-CZ" sz="2000" b="1" kern="12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Microsoft YaHei" pitchFamily="34" charset="-122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1800" kern="12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When</a:t>
            </a:r>
            <a:r>
              <a:rPr lang="cs-CZ" sz="18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 he/</a:t>
            </a:r>
            <a:r>
              <a:rPr lang="cs-CZ" sz="1800" kern="12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she</a:t>
            </a:r>
            <a:r>
              <a:rPr lang="cs-CZ" sz="18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 </a:t>
            </a:r>
            <a:r>
              <a:rPr lang="cs-CZ" sz="1800" kern="12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allows</a:t>
            </a:r>
            <a:r>
              <a:rPr lang="cs-CZ" sz="18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 to a </a:t>
            </a:r>
            <a:r>
              <a:rPr lang="cs-CZ" sz="1800" kern="12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foreigner</a:t>
            </a:r>
            <a:r>
              <a:rPr lang="cs-CZ" sz="18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 to </a:t>
            </a:r>
            <a:r>
              <a:rPr lang="cs-CZ" sz="1800" kern="12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exerce</a:t>
            </a:r>
            <a:r>
              <a:rPr lang="cs-CZ" sz="18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 </a:t>
            </a:r>
            <a:r>
              <a:rPr lang="cs-CZ" sz="1800" kern="12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an</a:t>
            </a:r>
            <a:r>
              <a:rPr lang="cs-CZ" sz="18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 </a:t>
            </a:r>
            <a:r>
              <a:rPr lang="cs-CZ" sz="1800" kern="12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undeclared</a:t>
            </a:r>
            <a:r>
              <a:rPr lang="cs-CZ" sz="18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 </a:t>
            </a:r>
            <a:r>
              <a:rPr lang="cs-CZ" sz="1800" kern="12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work</a:t>
            </a:r>
            <a:endParaRPr lang="cs-CZ" sz="1800" kern="12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Microsoft YaHei" pitchFamily="34" charset="-122"/>
              <a:cs typeface="+mn-cs"/>
            </a:endParaRP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cs-CZ" sz="18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			</a:t>
            </a:r>
            <a:r>
              <a:rPr lang="cs-CZ" altLang="cs-CZ" sz="18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</a:rPr>
              <a:t> → </a:t>
            </a:r>
            <a:r>
              <a:rPr lang="cs-CZ" sz="1800" kern="1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penalty </a:t>
            </a:r>
            <a:r>
              <a:rPr lang="cs-CZ" sz="18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up to  </a:t>
            </a:r>
            <a:r>
              <a:rPr lang="cs-CZ" sz="1800" kern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5,000.000,- Kč                                                   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1800" kern="12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When</a:t>
            </a:r>
            <a:r>
              <a:rPr lang="cs-CZ" sz="18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 he/</a:t>
            </a:r>
            <a:r>
              <a:rPr lang="cs-CZ" sz="1800" kern="12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she</a:t>
            </a:r>
            <a:r>
              <a:rPr lang="cs-CZ" sz="18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 </a:t>
            </a:r>
            <a:r>
              <a:rPr lang="cs-CZ" sz="1800" kern="12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reneges</a:t>
            </a:r>
            <a:r>
              <a:rPr lang="cs-CZ" sz="18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 </a:t>
            </a:r>
            <a:r>
              <a:rPr lang="cs-CZ" sz="1800" kern="12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the</a:t>
            </a:r>
            <a:r>
              <a:rPr lang="cs-CZ" sz="18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 </a:t>
            </a:r>
            <a:r>
              <a:rPr lang="cs-CZ" sz="1800" kern="12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notification</a:t>
            </a:r>
            <a:r>
              <a:rPr lang="cs-CZ" sz="18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 </a:t>
            </a:r>
            <a:r>
              <a:rPr lang="cs-CZ" sz="1800" kern="12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obligation</a:t>
            </a:r>
            <a:r>
              <a:rPr lang="cs-CZ" sz="18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 (</a:t>
            </a:r>
            <a:r>
              <a:rPr lang="cs-CZ" sz="1800" kern="12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following</a:t>
            </a:r>
            <a:r>
              <a:rPr lang="cs-CZ" sz="18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 </a:t>
            </a:r>
            <a:r>
              <a:rPr lang="cs-CZ" sz="1800" kern="12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the</a:t>
            </a:r>
            <a:r>
              <a:rPr lang="cs-CZ" sz="18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 </a:t>
            </a:r>
            <a:r>
              <a:rPr lang="cs-CZ" sz="1800" kern="12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Act</a:t>
            </a:r>
            <a:r>
              <a:rPr lang="cs-CZ" sz="18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 on </a:t>
            </a:r>
            <a:r>
              <a:rPr lang="cs-CZ" sz="1800" kern="12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Employment</a:t>
            </a:r>
            <a:r>
              <a:rPr lang="cs-CZ" sz="18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) </a:t>
            </a:r>
            <a:r>
              <a:rPr lang="cs-CZ" sz="1800" kern="12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or</a:t>
            </a:r>
            <a:r>
              <a:rPr lang="cs-CZ" sz="18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 </a:t>
            </a:r>
            <a:r>
              <a:rPr lang="cs-CZ" sz="1800" kern="12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if</a:t>
            </a:r>
            <a:r>
              <a:rPr lang="cs-CZ" sz="18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 he/</a:t>
            </a:r>
            <a:r>
              <a:rPr lang="cs-CZ" sz="1800" kern="12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she</a:t>
            </a:r>
            <a:r>
              <a:rPr lang="cs-CZ" sz="18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 </a:t>
            </a:r>
            <a:r>
              <a:rPr lang="cs-CZ" sz="1800" kern="12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does</a:t>
            </a:r>
            <a:r>
              <a:rPr lang="cs-CZ" sz="18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 not </a:t>
            </a:r>
            <a:r>
              <a:rPr lang="cs-CZ" sz="1800" kern="12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the</a:t>
            </a:r>
            <a:r>
              <a:rPr lang="cs-CZ" sz="18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 </a:t>
            </a:r>
            <a:r>
              <a:rPr lang="cs-CZ" sz="1800" kern="12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records</a:t>
            </a:r>
            <a:r>
              <a:rPr lang="cs-CZ" sz="18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 </a:t>
            </a:r>
            <a:r>
              <a:rPr lang="cs-CZ" sz="1800" kern="12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required</a:t>
            </a:r>
            <a:r>
              <a:rPr lang="cs-CZ" sz="18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 by </a:t>
            </a:r>
            <a:r>
              <a:rPr lang="cs-CZ" sz="1800" kern="12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the</a:t>
            </a:r>
            <a:r>
              <a:rPr lang="cs-CZ" sz="18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 </a:t>
            </a:r>
            <a:r>
              <a:rPr lang="cs-CZ" sz="1800" kern="12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law</a:t>
            </a:r>
            <a:endParaRPr lang="cs-CZ" sz="1800" kern="12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Microsoft YaHei" pitchFamily="34" charset="-122"/>
              <a:cs typeface="+mn-cs"/>
            </a:endParaRP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cs-CZ" sz="18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			</a:t>
            </a:r>
            <a:r>
              <a:rPr lang="cs-CZ" altLang="cs-CZ" sz="18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</a:rPr>
              <a:t> → </a:t>
            </a:r>
            <a:r>
              <a:rPr lang="cs-CZ" sz="1800" kern="1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penalty </a:t>
            </a:r>
            <a:r>
              <a:rPr lang="cs-CZ" sz="18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up to       </a:t>
            </a:r>
            <a:r>
              <a:rPr lang="cs-CZ" sz="1800" kern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100.000,- Kč</a:t>
            </a:r>
          </a:p>
          <a:p>
            <a:pPr lvl="3" eaLnBrk="1" hangingPunct="1">
              <a:lnSpc>
                <a:spcPct val="80000"/>
              </a:lnSpc>
              <a:buFontTx/>
              <a:buNone/>
              <a:defRPr/>
            </a:pPr>
            <a:r>
              <a:rPr lang="cs-CZ" sz="18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                                                </a:t>
            </a:r>
            <a:endParaRPr lang="cs-CZ" sz="1800" kern="1200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Microsoft YaHei" pitchFamily="34" charset="-122"/>
              <a:cs typeface="+mn-cs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b="1" kern="12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</a:rPr>
              <a:t>Legal</a:t>
            </a:r>
            <a:r>
              <a:rPr lang="cs-CZ" sz="2000" b="1" kern="1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</a:rPr>
              <a:t> person </a:t>
            </a:r>
            <a:r>
              <a:rPr lang="cs-CZ" sz="2000" b="1" kern="12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</a:rPr>
              <a:t>or</a:t>
            </a:r>
            <a:r>
              <a:rPr lang="cs-CZ" sz="2000" b="1" kern="1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</a:rPr>
              <a:t> </a:t>
            </a:r>
            <a:r>
              <a:rPr lang="cs-CZ" sz="2000" b="1" kern="12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</a:rPr>
              <a:t>individual</a:t>
            </a:r>
            <a:r>
              <a:rPr lang="cs-CZ" sz="2000" b="1" kern="1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</a:rPr>
              <a:t> </a:t>
            </a:r>
            <a:r>
              <a:rPr lang="cs-CZ" sz="2000" b="1" kern="12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</a:rPr>
              <a:t>entrepreneur</a:t>
            </a:r>
            <a:endParaRPr lang="cs-CZ" sz="1800" kern="1200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Microsoft YaHei" pitchFamily="34" charset="-122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1800" kern="12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When</a:t>
            </a:r>
            <a:r>
              <a:rPr lang="cs-CZ" sz="1800" kern="1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 </a:t>
            </a:r>
            <a:r>
              <a:rPr lang="cs-CZ" sz="18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he/</a:t>
            </a:r>
            <a:r>
              <a:rPr lang="cs-CZ" sz="1800" kern="12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she</a:t>
            </a:r>
            <a:r>
              <a:rPr lang="cs-CZ" sz="18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 </a:t>
            </a:r>
            <a:r>
              <a:rPr lang="cs-CZ" sz="1800" kern="12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allows</a:t>
            </a:r>
            <a:r>
              <a:rPr lang="cs-CZ" sz="18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 to a </a:t>
            </a:r>
            <a:r>
              <a:rPr lang="cs-CZ" sz="1800" kern="12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foreigner</a:t>
            </a:r>
            <a:r>
              <a:rPr lang="cs-CZ" sz="18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 to </a:t>
            </a:r>
            <a:r>
              <a:rPr lang="cs-CZ" sz="1800" kern="12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exerce</a:t>
            </a:r>
            <a:r>
              <a:rPr lang="cs-CZ" sz="18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 </a:t>
            </a:r>
            <a:r>
              <a:rPr lang="cs-CZ" sz="1800" kern="12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an</a:t>
            </a:r>
            <a:r>
              <a:rPr lang="cs-CZ" sz="18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 </a:t>
            </a:r>
            <a:r>
              <a:rPr lang="cs-CZ" sz="1800" kern="12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undeclared</a:t>
            </a:r>
            <a:r>
              <a:rPr lang="cs-CZ" sz="18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 </a:t>
            </a:r>
            <a:r>
              <a:rPr lang="cs-CZ" sz="1800" kern="12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work</a:t>
            </a:r>
            <a:endParaRPr lang="cs-CZ" sz="1800" kern="12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Microsoft YaHei" pitchFamily="34" charset="-122"/>
              <a:cs typeface="+mn-cs"/>
            </a:endParaRP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cs-CZ" sz="18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			</a:t>
            </a:r>
            <a:r>
              <a:rPr lang="cs-CZ" altLang="cs-CZ" sz="18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</a:rPr>
              <a:t> → </a:t>
            </a:r>
            <a:r>
              <a:rPr lang="cs-CZ" sz="1800" kern="1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penalty </a:t>
            </a:r>
            <a:r>
              <a:rPr lang="cs-CZ" sz="18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up to  </a:t>
            </a:r>
            <a:r>
              <a:rPr lang="cs-CZ" sz="1800" kern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10,000.000,- Kč, </a:t>
            </a:r>
            <a:r>
              <a:rPr lang="cs-CZ" sz="1800" kern="1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minimum </a:t>
            </a:r>
            <a:r>
              <a:rPr lang="cs-CZ" sz="1800" kern="1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50.000</a:t>
            </a:r>
            <a:r>
              <a:rPr lang="cs-CZ" sz="1800" kern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,- Kč</a:t>
            </a:r>
            <a:r>
              <a:rPr lang="cs-CZ" sz="18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)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endParaRPr lang="cs-CZ" sz="1800" kern="12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Microsoft YaHei" pitchFamily="34" charset="-122"/>
              <a:cs typeface="+mn-cs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1800" kern="12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When</a:t>
            </a:r>
            <a:r>
              <a:rPr lang="cs-CZ" sz="18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 he/</a:t>
            </a:r>
            <a:r>
              <a:rPr lang="cs-CZ" sz="1800" kern="12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she</a:t>
            </a:r>
            <a:r>
              <a:rPr lang="cs-CZ" sz="18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 </a:t>
            </a:r>
            <a:r>
              <a:rPr lang="cs-CZ" sz="1800" kern="12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reneges</a:t>
            </a:r>
            <a:r>
              <a:rPr lang="cs-CZ" sz="18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 </a:t>
            </a:r>
            <a:r>
              <a:rPr lang="cs-CZ" sz="1800" kern="12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the</a:t>
            </a:r>
            <a:r>
              <a:rPr lang="cs-CZ" sz="18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 </a:t>
            </a:r>
            <a:r>
              <a:rPr lang="cs-CZ" sz="1800" kern="12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notification</a:t>
            </a:r>
            <a:r>
              <a:rPr lang="cs-CZ" sz="18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 </a:t>
            </a:r>
            <a:r>
              <a:rPr lang="cs-CZ" sz="1800" kern="12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obligation</a:t>
            </a:r>
            <a:r>
              <a:rPr lang="cs-CZ" sz="18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 (</a:t>
            </a:r>
            <a:r>
              <a:rPr lang="cs-CZ" sz="1800" kern="12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following</a:t>
            </a:r>
            <a:r>
              <a:rPr lang="cs-CZ" sz="18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 </a:t>
            </a:r>
            <a:r>
              <a:rPr lang="cs-CZ" sz="1800" kern="12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the</a:t>
            </a:r>
            <a:r>
              <a:rPr lang="cs-CZ" sz="18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 </a:t>
            </a:r>
            <a:r>
              <a:rPr lang="cs-CZ" sz="1800" kern="12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Act</a:t>
            </a:r>
            <a:r>
              <a:rPr lang="cs-CZ" sz="18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 on </a:t>
            </a:r>
            <a:r>
              <a:rPr lang="cs-CZ" sz="1800" kern="12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Employment</a:t>
            </a:r>
            <a:r>
              <a:rPr lang="cs-CZ" sz="18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) </a:t>
            </a:r>
            <a:r>
              <a:rPr lang="cs-CZ" sz="1800" kern="12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or</a:t>
            </a:r>
            <a:r>
              <a:rPr lang="cs-CZ" sz="18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 </a:t>
            </a:r>
            <a:r>
              <a:rPr lang="cs-CZ" sz="1800" kern="12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if</a:t>
            </a:r>
            <a:r>
              <a:rPr lang="cs-CZ" sz="18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 he/</a:t>
            </a:r>
            <a:r>
              <a:rPr lang="cs-CZ" sz="1800" kern="12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she</a:t>
            </a:r>
            <a:r>
              <a:rPr lang="cs-CZ" sz="18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 </a:t>
            </a:r>
            <a:r>
              <a:rPr lang="cs-CZ" sz="1800" kern="12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does</a:t>
            </a:r>
            <a:r>
              <a:rPr lang="cs-CZ" sz="18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 not </a:t>
            </a:r>
            <a:r>
              <a:rPr lang="cs-CZ" sz="1800" kern="12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the</a:t>
            </a:r>
            <a:r>
              <a:rPr lang="cs-CZ" sz="18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 </a:t>
            </a:r>
            <a:r>
              <a:rPr lang="cs-CZ" sz="1800" kern="12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records</a:t>
            </a:r>
            <a:r>
              <a:rPr lang="cs-CZ" sz="18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 </a:t>
            </a:r>
            <a:r>
              <a:rPr lang="cs-CZ" sz="1800" kern="12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required</a:t>
            </a:r>
            <a:r>
              <a:rPr lang="cs-CZ" sz="18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 by </a:t>
            </a:r>
            <a:r>
              <a:rPr lang="cs-CZ" sz="1800" kern="12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the</a:t>
            </a:r>
            <a:r>
              <a:rPr lang="cs-CZ" sz="18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 </a:t>
            </a:r>
            <a:r>
              <a:rPr lang="cs-CZ" sz="1800" kern="12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law</a:t>
            </a:r>
            <a:endParaRPr lang="cs-CZ" sz="1800" kern="12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Microsoft YaHei" pitchFamily="34" charset="-122"/>
              <a:cs typeface="+mn-cs"/>
            </a:endParaRPr>
          </a:p>
          <a:p>
            <a:pPr marL="457200" lvl="1" indent="0" eaLnBrk="1" hangingPunct="1">
              <a:lnSpc>
                <a:spcPct val="80000"/>
              </a:lnSpc>
              <a:buFontTx/>
              <a:buNone/>
              <a:defRPr/>
            </a:pPr>
            <a:r>
              <a:rPr lang="cs-CZ" sz="18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		</a:t>
            </a:r>
            <a:r>
              <a:rPr lang="cs-CZ" altLang="cs-CZ" sz="18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</a:rPr>
              <a:t> → </a:t>
            </a:r>
            <a:r>
              <a:rPr lang="cs-CZ" sz="1800" kern="1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penalty </a:t>
            </a:r>
            <a:r>
              <a:rPr lang="cs-CZ" sz="18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up to       </a:t>
            </a:r>
            <a:r>
              <a:rPr lang="cs-CZ" sz="1800" kern="1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100.000</a:t>
            </a:r>
            <a:r>
              <a:rPr lang="cs-CZ" sz="1800" kern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,- </a:t>
            </a:r>
            <a:r>
              <a:rPr lang="cs-CZ" sz="1800" kern="1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Kč</a:t>
            </a:r>
          </a:p>
          <a:p>
            <a:pPr marL="0" lvl="1" indent="0"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1800" b="1" dirty="0" smtClean="0">
              <a:solidFill>
                <a:srgbClr val="FF0000"/>
              </a:solidFill>
            </a:endParaRPr>
          </a:p>
          <a:p>
            <a:pPr marL="0" lvl="1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cs-CZ" sz="1800" b="1" dirty="0" smtClean="0">
                <a:solidFill>
                  <a:srgbClr val="FF0000"/>
                </a:solidFill>
              </a:rPr>
              <a:t>Employers </a:t>
            </a:r>
            <a:r>
              <a:rPr lang="en-US" altLang="cs-CZ" sz="1800" b="1" dirty="0">
                <a:solidFill>
                  <a:srgbClr val="FF0000"/>
                </a:solidFill>
              </a:rPr>
              <a:t>sanctioned for </a:t>
            </a:r>
            <a:r>
              <a:rPr lang="en-US" altLang="cs-CZ" sz="1800" b="1" dirty="0" err="1">
                <a:solidFill>
                  <a:srgbClr val="FF0000"/>
                </a:solidFill>
              </a:rPr>
              <a:t>illegall</a:t>
            </a:r>
            <a:r>
              <a:rPr lang="en-US" altLang="cs-CZ" sz="1800" b="1" dirty="0">
                <a:solidFill>
                  <a:srgbClr val="FF0000"/>
                </a:solidFill>
              </a:rPr>
              <a:t> employment are not allowed to employ foreigners during </a:t>
            </a:r>
            <a:r>
              <a:rPr lang="cs-CZ" altLang="cs-CZ" sz="1800" b="1" dirty="0">
                <a:solidFill>
                  <a:srgbClr val="FF0000"/>
                </a:solidFill>
              </a:rPr>
              <a:t>4</a:t>
            </a:r>
            <a:r>
              <a:rPr lang="en-US" altLang="cs-CZ" sz="1800" b="1" dirty="0">
                <a:solidFill>
                  <a:srgbClr val="FF0000"/>
                </a:solidFill>
              </a:rPr>
              <a:t> months.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1800" kern="12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94413377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6425" cy="708025"/>
          </a:xfrm>
        </p:spPr>
        <p:txBody>
          <a:bodyPr/>
          <a:lstStyle/>
          <a:p>
            <a:pPr>
              <a:defRPr/>
            </a:pPr>
            <a:r>
              <a:rPr lang="cs-CZ" sz="4000" b="1" u="sng" kern="1200" dirty="0" err="1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Sanctions</a:t>
            </a:r>
            <a:endParaRPr lang="cs-CZ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>
          <a:xfrm>
            <a:off x="971550" y="1341438"/>
            <a:ext cx="7783513" cy="5214937"/>
          </a:xfrm>
        </p:spPr>
        <p:txBody>
          <a:bodyPr/>
          <a:lstStyle/>
          <a:p>
            <a:pPr marL="0" indent="0" algn="just">
              <a:spcBef>
                <a:spcPts val="0"/>
              </a:spcBef>
              <a:defRPr/>
            </a:pPr>
            <a:r>
              <a:rPr lang="cs-CZ" sz="200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cs-CZ" sz="20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cs-CZ" sz="2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0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employer</a:t>
            </a:r>
            <a:r>
              <a:rPr lang="cs-CZ" sz="2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0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cs-CZ" sz="2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0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also</a:t>
            </a:r>
            <a:r>
              <a:rPr lang="cs-CZ" sz="2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obliged to pay</a:t>
            </a:r>
            <a:r>
              <a:rPr lang="en-US" sz="2000" dirty="0">
                <a:solidFill>
                  <a:schemeClr val="accent2"/>
                </a:solidFill>
              </a:rPr>
              <a:t>:</a:t>
            </a:r>
          </a:p>
          <a:p>
            <a:pPr marL="0" indent="0" algn="just">
              <a:spcBef>
                <a:spcPts val="0"/>
              </a:spcBef>
              <a:defRPr/>
            </a:pPr>
            <a:endParaRPr lang="en-US" sz="2000" dirty="0">
              <a:solidFill>
                <a:schemeClr val="accent2"/>
              </a:solidFill>
            </a:endParaRPr>
          </a:p>
          <a:p>
            <a:pPr algn="just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cs-CZ" sz="2200" kern="12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</a:rPr>
              <a:t>t</a:t>
            </a:r>
            <a:r>
              <a:rPr lang="cs-CZ" sz="2200" kern="12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</a:rPr>
              <a:t>he</a:t>
            </a:r>
            <a:r>
              <a:rPr lang="cs-CZ" sz="2200" kern="1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</a:rPr>
              <a:t> </a:t>
            </a:r>
            <a:r>
              <a:rPr lang="en-US" sz="2200" kern="1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</a:rPr>
              <a:t>outstanding remuneration</a:t>
            </a:r>
            <a:r>
              <a:rPr lang="cs-CZ" sz="2200" kern="1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</a:rPr>
              <a:t> to </a:t>
            </a:r>
            <a:r>
              <a:rPr lang="cs-CZ" sz="2200" kern="12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</a:rPr>
              <a:t>the</a:t>
            </a:r>
            <a:r>
              <a:rPr lang="cs-CZ" sz="2200" kern="1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</a:rPr>
              <a:t> </a:t>
            </a:r>
            <a:r>
              <a:rPr lang="en-US" sz="2200" kern="1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</a:rPr>
              <a:t>foreigner</a:t>
            </a:r>
            <a:r>
              <a:rPr lang="cs-CZ" sz="2200" kern="1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</a:rPr>
              <a:t> </a:t>
            </a:r>
            <a:r>
              <a:rPr lang="en-US" sz="2200" kern="1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</a:rPr>
              <a:t>who </a:t>
            </a:r>
            <a:r>
              <a:rPr lang="en-US" sz="22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</a:rPr>
              <a:t>performed the work, </a:t>
            </a:r>
            <a:endParaRPr lang="cs-CZ" sz="2200" kern="1200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Microsoft YaHei" pitchFamily="34" charset="-122"/>
            </a:endParaRPr>
          </a:p>
          <a:p>
            <a:pPr marL="0" indent="0" algn="just">
              <a:spcBef>
                <a:spcPts val="0"/>
              </a:spcBef>
              <a:defRPr/>
            </a:pPr>
            <a:endParaRPr lang="en-US" sz="2200" kern="12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Microsoft YaHei" pitchFamily="34" charset="-122"/>
            </a:endParaRPr>
          </a:p>
          <a:p>
            <a:pPr algn="just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200" kern="1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</a:rPr>
              <a:t>general </a:t>
            </a:r>
            <a:r>
              <a:rPr lang="en-US" sz="22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</a:rPr>
              <a:t>health insurance, including penalties,</a:t>
            </a:r>
            <a:endParaRPr lang="cs-CZ" sz="2200" kern="12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Microsoft YaHei" pitchFamily="34" charset="-122"/>
            </a:endParaRPr>
          </a:p>
          <a:p>
            <a:pPr marL="0" indent="0" algn="just">
              <a:spcBef>
                <a:spcPts val="0"/>
              </a:spcBef>
              <a:defRPr/>
            </a:pPr>
            <a:endParaRPr lang="cs-CZ" sz="2200" kern="12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Microsoft YaHei" pitchFamily="34" charset="-122"/>
            </a:endParaRPr>
          </a:p>
          <a:p>
            <a:pPr algn="just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cs-CZ" sz="2200" kern="12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</a:rPr>
              <a:t>social</a:t>
            </a:r>
            <a:r>
              <a:rPr lang="cs-CZ" sz="22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</a:rPr>
              <a:t> </a:t>
            </a:r>
            <a:r>
              <a:rPr lang="en-US" sz="22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</a:rPr>
              <a:t>security including penalties</a:t>
            </a:r>
            <a:endParaRPr lang="cs-CZ" sz="2200" kern="12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Microsoft YaHei" pitchFamily="34" charset="-122"/>
            </a:endParaRPr>
          </a:p>
          <a:p>
            <a:pPr marL="0" indent="0" algn="just">
              <a:spcBef>
                <a:spcPts val="0"/>
              </a:spcBef>
              <a:defRPr/>
            </a:pPr>
            <a:endParaRPr lang="cs-CZ" sz="2200" kern="12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Microsoft YaHei" pitchFamily="34" charset="-122"/>
            </a:endParaRPr>
          </a:p>
          <a:p>
            <a:pPr algn="just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2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</a:rPr>
              <a:t>costs associated with the delivery of outstanding remuneration </a:t>
            </a:r>
            <a:r>
              <a:rPr lang="cs-CZ" sz="2200" kern="1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</a:rPr>
              <a:t>to </a:t>
            </a:r>
            <a:r>
              <a:rPr lang="en-US" sz="2200" kern="1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</a:rPr>
              <a:t>foreigners </a:t>
            </a:r>
            <a:endParaRPr lang="cs-CZ" sz="2200" kern="12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Microsoft YaHei" pitchFamily="34" charset="-122"/>
            </a:endParaRPr>
          </a:p>
          <a:p>
            <a:pPr marL="0" indent="0" algn="just">
              <a:spcBef>
                <a:spcPts val="0"/>
              </a:spcBef>
              <a:defRPr/>
            </a:pPr>
            <a:endParaRPr lang="cs-CZ" sz="2000" dirty="0">
              <a:solidFill>
                <a:schemeClr val="accent2"/>
              </a:solidFill>
            </a:endParaRPr>
          </a:p>
        </p:txBody>
      </p:sp>
      <p:pic>
        <p:nvPicPr>
          <p:cNvPr id="2662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6629" name="Zástupný symbol pro číslo snímku 1"/>
          <p:cNvSpPr>
            <a:spLocks noGrp="1"/>
          </p:cNvSpPr>
          <p:nvPr>
            <p:ph type="sldNum" sz="quarter" idx="4294967295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tabLst>
                <a:tab pos="723900" algn="l"/>
                <a:tab pos="1447800" algn="l"/>
              </a:tabLst>
              <a:defRPr b="1">
                <a:solidFill>
                  <a:srgbClr val="FF6600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</a:tabLst>
              <a:defRPr b="1">
                <a:solidFill>
                  <a:srgbClr val="FF6600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</a:tabLst>
              <a:defRPr b="1">
                <a:solidFill>
                  <a:srgbClr val="FF6600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</a:tabLst>
              <a:defRPr b="1">
                <a:solidFill>
                  <a:srgbClr val="FF6600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</a:tabLst>
              <a:defRPr b="1">
                <a:solidFill>
                  <a:srgbClr val="FF6600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tabLst>
                <a:tab pos="723900" algn="l"/>
                <a:tab pos="1447800" algn="l"/>
              </a:tabLst>
              <a:defRPr b="1">
                <a:solidFill>
                  <a:srgbClr val="FF6600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tabLst>
                <a:tab pos="723900" algn="l"/>
                <a:tab pos="1447800" algn="l"/>
              </a:tabLst>
              <a:defRPr b="1">
                <a:solidFill>
                  <a:srgbClr val="FF6600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tabLst>
                <a:tab pos="723900" algn="l"/>
                <a:tab pos="1447800" algn="l"/>
              </a:tabLst>
              <a:defRPr b="1">
                <a:solidFill>
                  <a:srgbClr val="FF6600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tabLst>
                <a:tab pos="723900" algn="l"/>
                <a:tab pos="1447800" algn="l"/>
              </a:tabLst>
              <a:defRPr b="1">
                <a:solidFill>
                  <a:srgbClr val="FF6600"/>
                </a:solidFill>
                <a:latin typeface="Arial" charset="0"/>
              </a:defRPr>
            </a:lvl9pPr>
          </a:lstStyle>
          <a:p>
            <a:pPr algn="l" eaLnBrk="1" hangingPunct="1"/>
            <a:fld id="{94997911-CF84-4824-9726-EBF4B020C8CD}" type="slidenum">
              <a:rPr lang="cs-CZ" altLang="cs-CZ" smtClean="0">
                <a:solidFill>
                  <a:srgbClr val="000000"/>
                </a:solidFill>
                <a:latin typeface="Times New Roman" pitchFamily="18" charset="0"/>
                <a:ea typeface="Microsoft YaHei" pitchFamily="34" charset="-122"/>
              </a:rPr>
              <a:pPr algn="l" eaLnBrk="1" hangingPunct="1"/>
              <a:t>24</a:t>
            </a:fld>
            <a:endParaRPr lang="cs-CZ" altLang="cs-CZ" smtClean="0">
              <a:solidFill>
                <a:srgbClr val="000000"/>
              </a:solidFill>
              <a:latin typeface="Times New Roman" pitchFamily="18" charset="0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79444943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1066800" y="0"/>
            <a:ext cx="769620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hangingPunct="1">
              <a:spcBef>
                <a:spcPts val="1500"/>
              </a:spcBef>
              <a:buClrTx/>
              <a:buFontTx/>
              <a:buNone/>
            </a:pPr>
            <a:endParaRPr lang="en-US" altLang="cs-CZ" sz="2400" b="0" dirty="0"/>
          </a:p>
          <a:p>
            <a:pPr eaLnBrk="1" hangingPunct="1">
              <a:spcBef>
                <a:spcPts val="1500"/>
              </a:spcBef>
              <a:buClrTx/>
              <a:buFontTx/>
              <a:buNone/>
            </a:pPr>
            <a:endParaRPr lang="en-US" altLang="cs-CZ" sz="2400" b="0" dirty="0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971550" y="260350"/>
            <a:ext cx="77914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dirty="0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685800" y="609600"/>
            <a:ext cx="84582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eaLnBrk="0" hangingPunct="0"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ts val="200"/>
              </a:spcBef>
              <a:buClrTx/>
              <a:buFontTx/>
              <a:buNone/>
            </a:pPr>
            <a:endParaRPr lang="en-US" altLang="cs-CZ" sz="800" b="0" u="sng" dirty="0">
              <a:solidFill>
                <a:srgbClr val="000099"/>
              </a:solidFill>
              <a:cs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spcBef>
                <a:spcPts val="200"/>
              </a:spcBef>
              <a:buClrTx/>
              <a:buFontTx/>
              <a:buNone/>
            </a:pPr>
            <a:endParaRPr lang="en-US" altLang="cs-CZ" sz="800" b="0" u="sng" dirty="0">
              <a:solidFill>
                <a:srgbClr val="000099"/>
              </a:solidFill>
              <a:cs typeface="Times New Roman" pitchFamily="18" charset="0"/>
            </a:endParaRP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1403350" y="404813"/>
            <a:ext cx="6408738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400" b="0" dirty="0">
                <a:solidFill>
                  <a:srgbClr val="000099"/>
                </a:solidFill>
              </a:rPr>
              <a:t/>
            </a:r>
            <a:br>
              <a:rPr lang="cs-CZ" altLang="cs-CZ" sz="2400" b="0" dirty="0">
                <a:solidFill>
                  <a:srgbClr val="000099"/>
                </a:solidFill>
              </a:rPr>
            </a:br>
            <a:endParaRPr lang="cs-CZ" altLang="cs-CZ" sz="2400" b="0" dirty="0">
              <a:solidFill>
                <a:srgbClr val="000099"/>
              </a:solidFill>
            </a:endParaRP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1042988" y="981075"/>
            <a:ext cx="7704137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cs-CZ" altLang="cs-CZ" sz="1600" b="0" dirty="0">
              <a:solidFill>
                <a:srgbClr val="000099"/>
              </a:solidFill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cs-CZ" altLang="cs-CZ" sz="1600" b="0" dirty="0">
              <a:solidFill>
                <a:srgbClr val="000099"/>
              </a:solidFill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cs-CZ" altLang="cs-CZ" sz="1600" b="0" dirty="0">
              <a:solidFill>
                <a:srgbClr val="000099"/>
              </a:solidFill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cs-CZ" altLang="cs-CZ" sz="1600" b="0" dirty="0">
              <a:solidFill>
                <a:srgbClr val="000099"/>
              </a:solidFill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cs-CZ" altLang="cs-CZ" sz="1600" b="0" dirty="0">
              <a:solidFill>
                <a:srgbClr val="000099"/>
              </a:solidFill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cs-CZ" altLang="cs-CZ" sz="1600" b="0" dirty="0">
              <a:solidFill>
                <a:srgbClr val="000099"/>
              </a:solidFill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cs-CZ" altLang="cs-CZ" sz="1600" b="0" dirty="0">
              <a:solidFill>
                <a:srgbClr val="000099"/>
              </a:solidFill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cs-CZ" altLang="cs-CZ" sz="1600" b="0" dirty="0">
              <a:solidFill>
                <a:srgbClr val="000099"/>
              </a:solidFill>
            </a:endParaRPr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1371116" y="1772816"/>
            <a:ext cx="6913562" cy="2741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cs-CZ" altLang="cs-CZ" sz="4400" b="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cs-CZ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 for your </a:t>
            </a:r>
            <a:r>
              <a:rPr lang="en-US" altLang="cs-CZ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attention</a:t>
            </a:r>
            <a:endParaRPr lang="cs-CZ" altLang="cs-CZ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cs-CZ" altLang="cs-CZ" b="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cs-CZ" altLang="cs-CZ" b="0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b="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katerina.stepankova@mpsv.cz</a:t>
            </a:r>
            <a:endParaRPr lang="cs-CZ" altLang="cs-CZ" b="0" dirty="0">
              <a:solidFill>
                <a:srgbClr val="333399"/>
              </a:solidFill>
              <a:latin typeface="Times New Roman" pitchFamily="18" charset="0"/>
            </a:endParaRPr>
          </a:p>
        </p:txBody>
      </p:sp>
      <p:sp>
        <p:nvSpPr>
          <p:cNvPr id="21513" name="Zástupný symbol pro číslo snímku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ts val="800"/>
              </a:spcBef>
              <a:tabLst>
                <a:tab pos="723900" algn="l"/>
                <a:tab pos="1447800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1pPr>
            <a:lvl2pPr eaLnBrk="0" hangingPunct="0">
              <a:tabLst>
                <a:tab pos="723900" algn="l"/>
                <a:tab pos="1447800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2pPr>
            <a:lvl3pPr eaLnBrk="0" hangingPunct="0">
              <a:spcBef>
                <a:spcPts val="600"/>
              </a:spcBef>
              <a:tabLst>
                <a:tab pos="723900" algn="l"/>
                <a:tab pos="1447800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3pPr>
            <a:lvl4pPr eaLnBrk="0" hangingPunct="0">
              <a:spcBef>
                <a:spcPts val="500"/>
              </a:spcBef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4pPr>
            <a:lvl5pPr eaLnBrk="0" hangingPunct="0">
              <a:spcBef>
                <a:spcPts val="500"/>
              </a:spcBef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hangingPunct="1">
              <a:spcBef>
                <a:spcPct val="0"/>
              </a:spcBef>
            </a:pPr>
            <a:fld id="{B42CACF5-45C8-4CED-86B2-1B064BC26C86}" type="slidenum">
              <a:rPr lang="cs-CZ" altLang="cs-CZ" sz="1400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25</a:t>
            </a:fld>
            <a:endParaRPr lang="cs-CZ" altLang="cs-CZ" sz="1400" dirty="0" smtClean="0">
              <a:latin typeface="Times New Roman" pitchFamily="18" charset="0"/>
            </a:endParaRPr>
          </a:p>
        </p:txBody>
      </p:sp>
      <p:sp>
        <p:nvSpPr>
          <p:cNvPr id="21514" name="Zástupný symbol pro číslo snímku 1"/>
          <p:cNvSpPr txBox="1">
            <a:spLocks/>
          </p:cNvSpPr>
          <p:nvPr/>
        </p:nvSpPr>
        <p:spPr bwMode="auto">
          <a:xfrm>
            <a:off x="5795963" y="5630863"/>
            <a:ext cx="2130425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eaLnBrk="0" hangingPunct="0">
              <a:spcBef>
                <a:spcPts val="800"/>
              </a:spcBef>
              <a:tabLst>
                <a:tab pos="723900" algn="l"/>
                <a:tab pos="1447800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1pPr>
            <a:lvl2pPr eaLnBrk="0" hangingPunct="0">
              <a:tabLst>
                <a:tab pos="723900" algn="l"/>
                <a:tab pos="1447800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2pPr>
            <a:lvl3pPr eaLnBrk="0" hangingPunct="0">
              <a:spcBef>
                <a:spcPts val="600"/>
              </a:spcBef>
              <a:tabLst>
                <a:tab pos="723900" algn="l"/>
                <a:tab pos="1447800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3pPr>
            <a:lvl4pPr eaLnBrk="0" hangingPunct="0">
              <a:spcBef>
                <a:spcPts val="500"/>
              </a:spcBef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4pPr>
            <a:lvl5pPr eaLnBrk="0" hangingPunct="0">
              <a:spcBef>
                <a:spcPts val="500"/>
              </a:spcBef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endParaRPr lang="cs-CZ" altLang="cs-CZ" sz="14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659928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číslo snímku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943467BB-1D21-4776-A053-70769A121F55}" type="slidenum">
              <a:rPr lang="cs-CZ" altLang="cs-CZ" sz="1400" b="0"/>
              <a:pPr algn="r"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cs-CZ" altLang="cs-CZ" sz="1400" b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00113" y="274638"/>
            <a:ext cx="7786687" cy="777875"/>
          </a:xfrm>
        </p:spPr>
        <p:txBody>
          <a:bodyPr/>
          <a:lstStyle/>
          <a:p>
            <a:pPr eaLnBrk="1" hangingPunct="1"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cs-CZ" altLang="cs-CZ" sz="3200" b="1" u="sng" kern="1200" dirty="0" err="1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Situation</a:t>
            </a:r>
            <a:r>
              <a:rPr lang="cs-CZ" altLang="cs-CZ" sz="3200" b="1" u="sng" kern="1200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 on </a:t>
            </a:r>
            <a:r>
              <a:rPr lang="cs-CZ" altLang="cs-CZ" sz="3200" b="1" u="sng" kern="1200" dirty="0" err="1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the</a:t>
            </a:r>
            <a:r>
              <a:rPr lang="cs-CZ" altLang="cs-CZ" sz="3200" b="1" u="sng" kern="1200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 Czech </a:t>
            </a:r>
            <a:r>
              <a:rPr lang="cs-CZ" altLang="cs-CZ" sz="3200" b="1" u="sng" kern="1200" dirty="0" err="1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Labour</a:t>
            </a:r>
            <a:r>
              <a:rPr lang="cs-CZ" altLang="cs-CZ" sz="3200" b="1" u="sng" kern="1200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  <a:cs typeface="+mn-cs"/>
              </a:rPr>
              <a:t> Market</a:t>
            </a:r>
          </a:p>
        </p:txBody>
      </p:sp>
      <p:pic>
        <p:nvPicPr>
          <p:cNvPr id="15364" name="Picture 4" descr="pru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052513"/>
            <a:ext cx="8964612" cy="56689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sz="800" b="1" dirty="0" smtClean="0">
              <a:solidFill>
                <a:srgbClr val="FF6600"/>
              </a:solidFill>
            </a:endParaRPr>
          </a:p>
          <a:p>
            <a:pPr lvl="1" eaLnBrk="1" hangingPunct="1">
              <a:lnSpc>
                <a:spcPct val="80000"/>
              </a:lnSpc>
              <a:defRPr/>
            </a:pPr>
            <a:endParaRPr lang="cs-CZ" sz="800" b="1" u="sng" dirty="0" smtClean="0">
              <a:solidFill>
                <a:srgbClr val="0066FF"/>
              </a:solidFill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000" kern="12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  <a:cs typeface="+mn-cs"/>
              </a:rPr>
              <a:t>Number</a:t>
            </a:r>
            <a:r>
              <a:rPr lang="cs-CZ" sz="20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  <a:cs typeface="+mn-cs"/>
              </a:rPr>
              <a:t> </a:t>
            </a:r>
            <a:r>
              <a:rPr lang="cs-CZ" sz="2000" kern="12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  <a:cs typeface="+mn-cs"/>
              </a:rPr>
              <a:t>of</a:t>
            </a:r>
            <a:r>
              <a:rPr lang="cs-CZ" sz="20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  <a:cs typeface="+mn-cs"/>
              </a:rPr>
              <a:t> </a:t>
            </a:r>
            <a:r>
              <a:rPr lang="cs-CZ" sz="2000" kern="12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  <a:cs typeface="+mn-cs"/>
              </a:rPr>
              <a:t>inhabitants</a:t>
            </a:r>
            <a:r>
              <a:rPr lang="cs-CZ" sz="2000" kern="1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  <a:cs typeface="+mn-cs"/>
              </a:rPr>
              <a:t>:    </a:t>
            </a:r>
            <a:r>
              <a:rPr lang="cs-CZ" sz="20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  <a:cs typeface="+mn-cs"/>
              </a:rPr>
              <a:t>				10 262 040</a:t>
            </a:r>
          </a:p>
          <a:p>
            <a:pPr marL="457200" lvl="1" indent="0" eaLnBrk="1" hangingPunct="1">
              <a:lnSpc>
                <a:spcPct val="80000"/>
              </a:lnSpc>
              <a:buFontTx/>
              <a:buNone/>
              <a:defRPr/>
            </a:pPr>
            <a:r>
              <a:rPr lang="cs-CZ" sz="2000" kern="12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  <a:cs typeface="+mn-cs"/>
              </a:rPr>
              <a:t>Economically</a:t>
            </a:r>
            <a:r>
              <a:rPr lang="cs-CZ" sz="20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  <a:cs typeface="+mn-cs"/>
              </a:rPr>
              <a:t> </a:t>
            </a:r>
            <a:r>
              <a:rPr lang="cs-CZ" sz="2000" kern="12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  <a:cs typeface="+mn-cs"/>
              </a:rPr>
              <a:t>activ</a:t>
            </a:r>
            <a:r>
              <a:rPr lang="cs-CZ" sz="20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  <a:cs typeface="+mn-cs"/>
              </a:rPr>
              <a:t> </a:t>
            </a:r>
            <a:r>
              <a:rPr lang="cs-CZ" sz="2000" kern="12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  <a:cs typeface="+mn-cs"/>
              </a:rPr>
              <a:t>people</a:t>
            </a:r>
            <a:r>
              <a:rPr lang="cs-CZ" sz="20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  <a:cs typeface="+mn-cs"/>
              </a:rPr>
              <a:t>:			   </a:t>
            </a:r>
            <a:r>
              <a:rPr lang="cs-CZ" sz="2000" kern="1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  <a:cs typeface="+mn-cs"/>
              </a:rPr>
              <a:t>     cca </a:t>
            </a:r>
            <a:r>
              <a:rPr lang="cs-CZ" sz="20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  <a:cs typeface="+mn-cs"/>
              </a:rPr>
              <a:t>59 %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000" kern="12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  <a:cs typeface="+mn-cs"/>
              </a:rPr>
              <a:t>Foreigners</a:t>
            </a:r>
            <a:r>
              <a:rPr lang="cs-CZ" sz="20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  <a:cs typeface="+mn-cs"/>
              </a:rPr>
              <a:t> </a:t>
            </a:r>
            <a:r>
              <a:rPr lang="cs-CZ" sz="2000" kern="12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  <a:cs typeface="+mn-cs"/>
              </a:rPr>
              <a:t>living</a:t>
            </a:r>
            <a:r>
              <a:rPr lang="cs-CZ" sz="2000" kern="1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  <a:cs typeface="+mn-cs"/>
              </a:rPr>
              <a:t> in </a:t>
            </a:r>
            <a:r>
              <a:rPr lang="cs-CZ" sz="20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  <a:cs typeface="+mn-cs"/>
              </a:rPr>
              <a:t>CZ  </a:t>
            </a:r>
            <a:r>
              <a:rPr lang="cs-CZ" sz="2000" kern="1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  <a:cs typeface="+mn-cs"/>
              </a:rPr>
              <a:t>                               470 000</a:t>
            </a:r>
            <a:endParaRPr lang="cs-CZ" sz="2000" kern="12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Microsoft YaHei" charset="-122"/>
              <a:cs typeface="+mn-cs"/>
            </a:endParaRPr>
          </a:p>
          <a:p>
            <a:pPr lvl="1" eaLnBrk="1" hangingPunct="1">
              <a:lnSpc>
                <a:spcPct val="80000"/>
              </a:lnSpc>
              <a:defRPr/>
            </a:pPr>
            <a:endParaRPr lang="cs-CZ" sz="2000" kern="12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Microsoft YaHei" charset="-122"/>
              <a:cs typeface="+mn-cs"/>
            </a:endParaRPr>
          </a:p>
          <a:p>
            <a:pPr marL="457200" lvl="1" indent="0" eaLnBrk="1" hangingPunct="1">
              <a:lnSpc>
                <a:spcPct val="80000"/>
              </a:lnSpc>
              <a:buFontTx/>
              <a:buNone/>
              <a:defRPr/>
            </a:pPr>
            <a:r>
              <a:rPr lang="cs-CZ" sz="20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  <a:cs typeface="+mn-cs"/>
              </a:rPr>
              <a:t>           </a:t>
            </a:r>
            <a:r>
              <a:rPr lang="cs-CZ" sz="2000" kern="1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  <a:cs typeface="+mn-cs"/>
              </a:rPr>
              <a:t>				</a:t>
            </a:r>
            <a:r>
              <a:rPr lang="cs-CZ" sz="2000" u="sng" kern="12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  <a:cs typeface="+mn-cs"/>
              </a:rPr>
              <a:t>Situation</a:t>
            </a:r>
            <a:r>
              <a:rPr lang="cs-CZ" sz="2000" u="sng" kern="1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  <a:cs typeface="+mn-cs"/>
              </a:rPr>
              <a:t> on 30. 09. </a:t>
            </a:r>
            <a:r>
              <a:rPr lang="cs-CZ" sz="2000" u="sng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  <a:cs typeface="+mn-cs"/>
              </a:rPr>
              <a:t>2016         </a:t>
            </a:r>
          </a:p>
          <a:p>
            <a:pPr marL="457200" lvl="1" indent="0" eaLnBrk="1" hangingPunct="1">
              <a:lnSpc>
                <a:spcPct val="80000"/>
              </a:lnSpc>
              <a:buFontTx/>
              <a:buNone/>
              <a:defRPr/>
            </a:pPr>
            <a:r>
              <a:rPr lang="cs-CZ" sz="2000" kern="12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  <a:cs typeface="+mn-cs"/>
              </a:rPr>
              <a:t>Number</a:t>
            </a:r>
            <a:r>
              <a:rPr lang="cs-CZ" sz="20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  <a:cs typeface="+mn-cs"/>
              </a:rPr>
              <a:t> </a:t>
            </a:r>
            <a:r>
              <a:rPr lang="cs-CZ" sz="2000" kern="12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  <a:cs typeface="+mn-cs"/>
              </a:rPr>
              <a:t>of</a:t>
            </a:r>
            <a:r>
              <a:rPr lang="cs-CZ" sz="20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  <a:cs typeface="+mn-cs"/>
              </a:rPr>
              <a:t> </a:t>
            </a:r>
            <a:r>
              <a:rPr lang="cs-CZ" sz="2000" kern="12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  <a:cs typeface="+mn-cs"/>
              </a:rPr>
              <a:t>jobseekers</a:t>
            </a:r>
            <a:r>
              <a:rPr lang="cs-CZ" sz="20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  <a:cs typeface="+mn-cs"/>
              </a:rPr>
              <a:t> :			                       378 258 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cs-CZ" sz="2000" kern="12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  <a:cs typeface="+mn-cs"/>
              </a:rPr>
              <a:t>Unemployment</a:t>
            </a:r>
            <a:r>
              <a:rPr lang="cs-CZ" sz="20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  <a:cs typeface="+mn-cs"/>
              </a:rPr>
              <a:t> </a:t>
            </a:r>
            <a:r>
              <a:rPr lang="cs-CZ" sz="2000" kern="12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  <a:cs typeface="+mn-cs"/>
              </a:rPr>
              <a:t>rate</a:t>
            </a:r>
            <a:r>
              <a:rPr lang="cs-CZ" sz="20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  <a:cs typeface="+mn-cs"/>
              </a:rPr>
              <a:t>:				         	   </a:t>
            </a:r>
            <a:r>
              <a:rPr lang="cs-CZ" sz="2000" kern="1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  <a:cs typeface="+mn-cs"/>
              </a:rPr>
              <a:t>    5.2 </a:t>
            </a:r>
            <a:r>
              <a:rPr lang="cs-CZ" sz="20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  <a:cs typeface="+mn-cs"/>
              </a:rPr>
              <a:t>%                  </a:t>
            </a:r>
          </a:p>
          <a:p>
            <a:pPr lvl="1" eaLnBrk="1" hangingPunct="1">
              <a:spcBef>
                <a:spcPts val="0"/>
              </a:spcBef>
              <a:defRPr/>
            </a:pPr>
            <a:endParaRPr lang="cs-CZ" sz="2000" kern="12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Microsoft YaHei" charset="-122"/>
              <a:cs typeface="+mn-cs"/>
            </a:endParaRPr>
          </a:p>
          <a:p>
            <a:pPr lvl="1" eaLnBrk="1" hangingPunct="1">
              <a:spcBef>
                <a:spcPts val="0"/>
              </a:spcBef>
              <a:defRPr/>
            </a:pPr>
            <a:r>
              <a:rPr lang="cs-CZ" sz="2000" kern="12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  <a:cs typeface="+mn-cs"/>
              </a:rPr>
              <a:t>Number</a:t>
            </a:r>
            <a:r>
              <a:rPr lang="cs-CZ" sz="20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  <a:cs typeface="+mn-cs"/>
              </a:rPr>
              <a:t> </a:t>
            </a:r>
            <a:r>
              <a:rPr lang="cs-CZ" sz="2000" kern="12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  <a:cs typeface="+mn-cs"/>
              </a:rPr>
              <a:t>of</a:t>
            </a:r>
            <a:r>
              <a:rPr lang="cs-CZ" sz="20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  <a:cs typeface="+mn-cs"/>
              </a:rPr>
              <a:t> </a:t>
            </a:r>
            <a:r>
              <a:rPr lang="cs-CZ" sz="2000" kern="12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  <a:cs typeface="+mn-cs"/>
              </a:rPr>
              <a:t>vacancies</a:t>
            </a:r>
            <a:r>
              <a:rPr lang="cs-CZ" sz="20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  <a:cs typeface="+mn-cs"/>
              </a:rPr>
              <a:t>:			                       140 993 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cs-CZ" sz="2000" kern="12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Microsoft YaHei" charset="-122"/>
              <a:cs typeface="+mn-cs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000" kern="12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  <a:cs typeface="+mn-cs"/>
              </a:rPr>
              <a:t>Jobseekers</a:t>
            </a:r>
            <a:r>
              <a:rPr lang="cs-CZ" sz="20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  <a:cs typeface="+mn-cs"/>
              </a:rPr>
              <a:t> per 1 </a:t>
            </a:r>
            <a:r>
              <a:rPr lang="cs-CZ" sz="2000" kern="12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  <a:cs typeface="+mn-cs"/>
              </a:rPr>
              <a:t>vacancy</a:t>
            </a:r>
            <a:r>
              <a:rPr lang="cs-CZ" sz="20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  <a:cs typeface="+mn-cs"/>
              </a:rPr>
              <a:t>: 			                </a:t>
            </a:r>
            <a:r>
              <a:rPr lang="cs-CZ" sz="2000" kern="1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  <a:cs typeface="+mn-cs"/>
              </a:rPr>
              <a:t>    2.7</a:t>
            </a:r>
            <a:endParaRPr lang="cs-CZ" sz="2000" kern="12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Microsoft YaHei" charset="-122"/>
              <a:cs typeface="+mn-cs"/>
            </a:endParaRPr>
          </a:p>
          <a:p>
            <a:pPr lvl="1" eaLnBrk="1" hangingPunct="1">
              <a:lnSpc>
                <a:spcPct val="80000"/>
              </a:lnSpc>
              <a:defRPr/>
            </a:pPr>
            <a:endParaRPr lang="cs-CZ" sz="1800" b="1" dirty="0" smtClean="0">
              <a:solidFill>
                <a:srgbClr val="0066FF"/>
              </a:solidFill>
            </a:endParaRPr>
          </a:p>
          <a:p>
            <a:pPr lvl="1" eaLnBrk="1" hangingPunct="1">
              <a:lnSpc>
                <a:spcPct val="80000"/>
              </a:lnSpc>
              <a:defRPr/>
            </a:pPr>
            <a:endParaRPr lang="cs-CZ" sz="800" b="1" dirty="0">
              <a:solidFill>
                <a:srgbClr val="FF6600"/>
              </a:solidFill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000" b="1" kern="12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  <a:cs typeface="+mn-cs"/>
              </a:rPr>
              <a:t>Foreigners</a:t>
            </a:r>
            <a:r>
              <a:rPr lang="cs-CZ" sz="2000" kern="1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  <a:cs typeface="+mn-cs"/>
              </a:rPr>
              <a:t> </a:t>
            </a:r>
            <a:r>
              <a:rPr lang="cs-CZ" sz="2000" kern="12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  <a:cs typeface="+mn-cs"/>
              </a:rPr>
              <a:t>employed</a:t>
            </a:r>
            <a:r>
              <a:rPr lang="cs-CZ" sz="20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  <a:cs typeface="+mn-cs"/>
              </a:rPr>
              <a:t>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0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  <a:cs typeface="+mn-cs"/>
              </a:rPr>
              <a:t>in </a:t>
            </a:r>
            <a:r>
              <a:rPr lang="cs-CZ" sz="2000" kern="12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  <a:cs typeface="+mn-cs"/>
              </a:rPr>
              <a:t>the</a:t>
            </a:r>
            <a:r>
              <a:rPr lang="cs-CZ" sz="2000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  <a:cs typeface="+mn-cs"/>
              </a:rPr>
              <a:t> Czech Republic (</a:t>
            </a:r>
            <a:r>
              <a:rPr lang="cs-CZ" sz="2000" kern="1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  <a:cs typeface="+mn-cs"/>
              </a:rPr>
              <a:t>30.06.2016)                   350 075</a:t>
            </a:r>
            <a:endParaRPr lang="cs-CZ" sz="2000" kern="12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Microsoft YaHei" charset="-122"/>
              <a:cs typeface="+mn-cs"/>
            </a:endParaRPr>
          </a:p>
          <a:p>
            <a:pPr marL="457200" lvl="1" indent="0" eaLnBrk="1" hangingPunct="1">
              <a:lnSpc>
                <a:spcPct val="80000"/>
              </a:lnSpc>
              <a:buFontTx/>
              <a:buNone/>
              <a:defRPr/>
            </a:pPr>
            <a:r>
              <a:rPr lang="cs-CZ" sz="2000" b="1" dirty="0" smtClean="0">
                <a:solidFill>
                  <a:schemeClr val="tx1"/>
                </a:solidFill>
              </a:rPr>
              <a:t>          </a:t>
            </a:r>
            <a:endParaRPr lang="cs-CZ" sz="2000" b="1" u="sng" dirty="0" smtClean="0">
              <a:solidFill>
                <a:schemeClr val="tx1"/>
              </a:solidFill>
            </a:endParaRP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cs-CZ" sz="1600" b="1" dirty="0" smtClean="0">
                <a:solidFill>
                  <a:srgbClr val="0066FF"/>
                </a:solidFill>
              </a:rPr>
              <a:t>			</a:t>
            </a:r>
            <a:endParaRPr lang="cs-CZ" sz="1600" b="1" u="sng" dirty="0" smtClean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8978383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fld id="{CC8F97E0-1852-472C-B0A3-512018B0BE00}" type="slidenum">
              <a:rPr lang="cs-CZ" altLang="cs-CZ" sz="1400" smtClean="0">
                <a:solidFill>
                  <a:srgbClr val="000000"/>
                </a:solidFill>
              </a:rPr>
              <a:pPr eaLnBrk="1" hangingPunct="1">
                <a:buFontTx/>
                <a:buNone/>
              </a:pPr>
              <a:t>4</a:t>
            </a:fld>
            <a:endParaRPr lang="cs-CZ" altLang="cs-CZ" sz="1400" smtClean="0">
              <a:solidFill>
                <a:srgbClr val="000000"/>
              </a:solidFill>
            </a:endParaRPr>
          </a:p>
        </p:txBody>
      </p:sp>
      <p:pic>
        <p:nvPicPr>
          <p:cNvPr id="88068" name="Picture 6" descr="pru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"/>
            <a:ext cx="9001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Obrázek 7"/>
          <p:cNvPicPr/>
          <p:nvPr/>
        </p:nvPicPr>
        <p:blipFill rotWithShape="1">
          <a:blip r:embed="rId4"/>
          <a:srcRect l="3470" t="41374" r="37851" b="11495"/>
          <a:stretch/>
        </p:blipFill>
        <p:spPr bwMode="auto">
          <a:xfrm>
            <a:off x="1115616" y="404665"/>
            <a:ext cx="7560840" cy="583264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38701071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číslo snímku 5"/>
          <p:cNvSpPr txBox="1">
            <a:spLocks noGrp="1"/>
          </p:cNvSpPr>
          <p:nvPr/>
        </p:nvSpPr>
        <p:spPr bwMode="auto">
          <a:xfrm>
            <a:off x="974725" y="6381750"/>
            <a:ext cx="8061325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aseline="30000" dirty="0">
                <a:solidFill>
                  <a:srgbClr val="0066FF"/>
                </a:solidFill>
                <a:ea typeface="Microsoft YaHei"/>
              </a:rPr>
              <a:t>*/ </a:t>
            </a:r>
            <a:r>
              <a:rPr lang="cs-CZ" altLang="cs-CZ" sz="1600" baseline="30000" dirty="0" err="1">
                <a:solidFill>
                  <a:srgbClr val="0066FF"/>
                </a:solidFill>
                <a:ea typeface="Microsoft YaHei"/>
              </a:rPr>
              <a:t>includes</a:t>
            </a:r>
            <a:r>
              <a:rPr lang="cs-CZ" altLang="cs-CZ" sz="1600" baseline="30000" dirty="0">
                <a:solidFill>
                  <a:srgbClr val="0066FF"/>
                </a:solidFill>
                <a:ea typeface="Microsoft YaHei"/>
              </a:rPr>
              <a:t>: </a:t>
            </a:r>
            <a:r>
              <a:rPr lang="cs-CZ" altLang="cs-CZ" sz="1600" baseline="30000" dirty="0" err="1">
                <a:solidFill>
                  <a:srgbClr val="0066FF"/>
                </a:solidFill>
                <a:ea typeface="Microsoft YaHei"/>
              </a:rPr>
              <a:t>Work</a:t>
            </a:r>
            <a:r>
              <a:rPr lang="cs-CZ" altLang="cs-CZ" sz="1600" baseline="30000" dirty="0">
                <a:solidFill>
                  <a:srgbClr val="0066FF"/>
                </a:solidFill>
                <a:ea typeface="Microsoft YaHei"/>
              </a:rPr>
              <a:t> </a:t>
            </a:r>
            <a:r>
              <a:rPr lang="cs-CZ" altLang="cs-CZ" sz="1600" baseline="30000" dirty="0" err="1">
                <a:solidFill>
                  <a:srgbClr val="0066FF"/>
                </a:solidFill>
                <a:ea typeface="Microsoft YaHei"/>
              </a:rPr>
              <a:t>Permit</a:t>
            </a:r>
            <a:r>
              <a:rPr lang="cs-CZ" altLang="cs-CZ" sz="1600" baseline="30000" dirty="0">
                <a:solidFill>
                  <a:srgbClr val="0066FF"/>
                </a:solidFill>
                <a:ea typeface="Microsoft YaHei"/>
              </a:rPr>
              <a:t>, Green </a:t>
            </a:r>
            <a:r>
              <a:rPr lang="cs-CZ" altLang="cs-CZ" sz="1600" baseline="30000" dirty="0" err="1">
                <a:solidFill>
                  <a:srgbClr val="0066FF"/>
                </a:solidFill>
                <a:ea typeface="Microsoft YaHei"/>
              </a:rPr>
              <a:t>Card</a:t>
            </a:r>
            <a:r>
              <a:rPr lang="cs-CZ" altLang="cs-CZ" sz="1600" baseline="30000" dirty="0">
                <a:solidFill>
                  <a:srgbClr val="0066FF"/>
                </a:solidFill>
                <a:ea typeface="Microsoft YaHei"/>
              </a:rPr>
              <a:t> (</a:t>
            </a:r>
            <a:r>
              <a:rPr lang="cs-CZ" altLang="cs-CZ" sz="1600" baseline="30000" dirty="0" err="1">
                <a:solidFill>
                  <a:srgbClr val="0066FF"/>
                </a:solidFill>
                <a:ea typeface="Microsoft YaHei"/>
              </a:rPr>
              <a:t>from</a:t>
            </a:r>
            <a:r>
              <a:rPr lang="cs-CZ" altLang="cs-CZ" sz="1600" baseline="30000" dirty="0">
                <a:solidFill>
                  <a:srgbClr val="0066FF"/>
                </a:solidFill>
                <a:ea typeface="Microsoft YaHei"/>
              </a:rPr>
              <a:t> </a:t>
            </a:r>
            <a:r>
              <a:rPr lang="cs-CZ" altLang="cs-CZ" sz="1600" baseline="30000" dirty="0" smtClean="0">
                <a:solidFill>
                  <a:srgbClr val="0066FF"/>
                </a:solidFill>
                <a:ea typeface="Microsoft YaHei"/>
              </a:rPr>
              <a:t>2009</a:t>
            </a:r>
            <a:r>
              <a:rPr lang="cs-CZ" altLang="cs-CZ" sz="1600" baseline="30000" dirty="0">
                <a:solidFill>
                  <a:srgbClr val="0066FF"/>
                </a:solidFill>
                <a:ea typeface="Microsoft YaHei"/>
              </a:rPr>
              <a:t>), </a:t>
            </a:r>
            <a:r>
              <a:rPr lang="cs-CZ" altLang="cs-CZ" sz="1600" baseline="30000" dirty="0" smtClean="0">
                <a:solidFill>
                  <a:srgbClr val="0066FF"/>
                </a:solidFill>
                <a:ea typeface="Microsoft YaHei"/>
              </a:rPr>
              <a:t>Blue </a:t>
            </a:r>
            <a:r>
              <a:rPr lang="cs-CZ" altLang="cs-CZ" sz="1600" baseline="30000" dirty="0" err="1" smtClean="0">
                <a:solidFill>
                  <a:srgbClr val="0066FF"/>
                </a:solidFill>
                <a:ea typeface="Microsoft YaHei"/>
              </a:rPr>
              <a:t>Card</a:t>
            </a:r>
            <a:r>
              <a:rPr lang="cs-CZ" altLang="cs-CZ" sz="1600" baseline="30000" dirty="0" smtClean="0">
                <a:solidFill>
                  <a:srgbClr val="0066FF"/>
                </a:solidFill>
                <a:ea typeface="Microsoft YaHei"/>
              </a:rPr>
              <a:t> (</a:t>
            </a:r>
            <a:r>
              <a:rPr lang="cs-CZ" altLang="cs-CZ" sz="1600" baseline="30000" dirty="0" err="1" smtClean="0">
                <a:solidFill>
                  <a:srgbClr val="0066FF"/>
                </a:solidFill>
                <a:ea typeface="Microsoft YaHei"/>
              </a:rPr>
              <a:t>from</a:t>
            </a:r>
            <a:r>
              <a:rPr lang="cs-CZ" altLang="cs-CZ" sz="1600" baseline="30000" dirty="0" smtClean="0">
                <a:solidFill>
                  <a:srgbClr val="0066FF"/>
                </a:solidFill>
                <a:ea typeface="Microsoft YaHei"/>
              </a:rPr>
              <a:t> </a:t>
            </a:r>
            <a:r>
              <a:rPr lang="cs-CZ" altLang="cs-CZ" sz="1600" baseline="30000" dirty="0">
                <a:solidFill>
                  <a:srgbClr val="0066FF"/>
                </a:solidFill>
                <a:ea typeface="Microsoft YaHei"/>
              </a:rPr>
              <a:t>2011) </a:t>
            </a:r>
            <a:r>
              <a:rPr lang="cs-CZ" altLang="cs-CZ" sz="1600" baseline="30000" dirty="0" smtClean="0">
                <a:solidFill>
                  <a:srgbClr val="0066FF"/>
                </a:solidFill>
                <a:ea typeface="Microsoft YaHei"/>
              </a:rPr>
              <a:t>and </a:t>
            </a:r>
            <a:r>
              <a:rPr lang="cs-CZ" altLang="cs-CZ" sz="1600" baseline="30000" dirty="0" err="1" smtClean="0">
                <a:solidFill>
                  <a:srgbClr val="0066FF"/>
                </a:solidFill>
                <a:ea typeface="Microsoft YaHei"/>
              </a:rPr>
              <a:t>Employee</a:t>
            </a:r>
            <a:r>
              <a:rPr lang="cs-CZ" altLang="cs-CZ" sz="1600" baseline="30000" dirty="0" smtClean="0">
                <a:solidFill>
                  <a:srgbClr val="0066FF"/>
                </a:solidFill>
                <a:ea typeface="Microsoft YaHei"/>
              </a:rPr>
              <a:t> </a:t>
            </a:r>
            <a:r>
              <a:rPr lang="cs-CZ" altLang="cs-CZ" sz="1600" baseline="30000" dirty="0" err="1" smtClean="0">
                <a:solidFill>
                  <a:srgbClr val="0066FF"/>
                </a:solidFill>
                <a:ea typeface="Microsoft YaHei"/>
              </a:rPr>
              <a:t>Card</a:t>
            </a:r>
            <a:r>
              <a:rPr lang="cs-CZ" altLang="cs-CZ" sz="1600" baseline="30000" dirty="0" smtClean="0">
                <a:solidFill>
                  <a:srgbClr val="0066FF"/>
                </a:solidFill>
                <a:ea typeface="Microsoft YaHei"/>
              </a:rPr>
              <a:t> (</a:t>
            </a:r>
            <a:r>
              <a:rPr lang="cs-CZ" altLang="cs-CZ" sz="1600" baseline="30000" dirty="0" err="1" smtClean="0">
                <a:solidFill>
                  <a:srgbClr val="0066FF"/>
                </a:solidFill>
                <a:ea typeface="Microsoft YaHei"/>
              </a:rPr>
              <a:t>from</a:t>
            </a:r>
            <a:r>
              <a:rPr lang="cs-CZ" altLang="cs-CZ" sz="1600" baseline="30000" dirty="0" smtClean="0">
                <a:solidFill>
                  <a:srgbClr val="0066FF"/>
                </a:solidFill>
                <a:ea typeface="Microsoft YaHei"/>
              </a:rPr>
              <a:t> 2014</a:t>
            </a:r>
            <a:r>
              <a:rPr lang="cs-CZ" altLang="cs-CZ" sz="1600" baseline="30000" dirty="0">
                <a:solidFill>
                  <a:srgbClr val="0066FF"/>
                </a:solidFill>
                <a:ea typeface="Microsoft YaHei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400" b="0" dirty="0">
              <a:solidFill>
                <a:srgbClr val="000000"/>
              </a:solidFill>
              <a:ea typeface="Microsoft YaHei"/>
            </a:endParaRPr>
          </a:p>
        </p:txBody>
      </p:sp>
      <p:pic>
        <p:nvPicPr>
          <p:cNvPr id="15363" name="Picture 2" descr="pru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Text Box 3"/>
          <p:cNvSpPr txBox="1">
            <a:spLocks noChangeArrowheads="1"/>
          </p:cNvSpPr>
          <p:nvPr/>
        </p:nvSpPr>
        <p:spPr bwMode="auto">
          <a:xfrm>
            <a:off x="1066800" y="0"/>
            <a:ext cx="76962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cs-CZ" sz="2400" b="0">
              <a:solidFill>
                <a:srgbClr val="000000"/>
              </a:solidFill>
              <a:ea typeface="Microsoft YaHei"/>
            </a:endParaRPr>
          </a:p>
          <a:p>
            <a:pPr eaLnBrk="1" hangingPunct="1">
              <a:spcBef>
                <a:spcPct val="50000"/>
              </a:spcBef>
            </a:pPr>
            <a:endParaRPr lang="en-US" altLang="cs-CZ" sz="2400" b="0">
              <a:solidFill>
                <a:srgbClr val="000000"/>
              </a:solidFill>
              <a:ea typeface="Microsoft YaHei"/>
            </a:endParaRPr>
          </a:p>
        </p:txBody>
      </p:sp>
      <p:sp>
        <p:nvSpPr>
          <p:cNvPr id="15365" name="Rectangle 4"/>
          <p:cNvSpPr>
            <a:spLocks noChangeArrowheads="1"/>
          </p:cNvSpPr>
          <p:nvPr/>
        </p:nvSpPr>
        <p:spPr bwMode="auto">
          <a:xfrm>
            <a:off x="990600" y="0"/>
            <a:ext cx="777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GB" altLang="cs-CZ" sz="1600" u="sng">
              <a:solidFill>
                <a:srgbClr val="000066"/>
              </a:solidFill>
              <a:ea typeface="Microsoft YaHei"/>
            </a:endParaRPr>
          </a:p>
        </p:txBody>
      </p:sp>
      <p:sp>
        <p:nvSpPr>
          <p:cNvPr id="15366" name="Rectangle 5"/>
          <p:cNvSpPr>
            <a:spLocks noChangeArrowheads="1"/>
          </p:cNvSpPr>
          <p:nvPr/>
        </p:nvSpPr>
        <p:spPr bwMode="auto">
          <a:xfrm>
            <a:off x="685800" y="457200"/>
            <a:ext cx="84582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cs-CZ" altLang="cs-CZ" sz="800" u="sng" noProof="1">
              <a:solidFill>
                <a:srgbClr val="000099"/>
              </a:solidFill>
              <a:ea typeface="Microsoft YaHei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cs-CZ" altLang="cs-CZ" sz="2000" b="0" noProof="1">
              <a:solidFill>
                <a:srgbClr val="3333CC"/>
              </a:solidFill>
              <a:ea typeface="Microsoft YaHei"/>
            </a:endParaRPr>
          </a:p>
        </p:txBody>
      </p:sp>
      <p:sp>
        <p:nvSpPr>
          <p:cNvPr id="15367" name="Rectangle 6"/>
          <p:cNvSpPr>
            <a:spLocks noChangeArrowheads="1"/>
          </p:cNvSpPr>
          <p:nvPr/>
        </p:nvSpPr>
        <p:spPr bwMode="auto">
          <a:xfrm>
            <a:off x="1295400" y="457200"/>
            <a:ext cx="640873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cs-CZ" altLang="cs-CZ" sz="2400">
                <a:solidFill>
                  <a:srgbClr val="000099"/>
                </a:solidFill>
                <a:ea typeface="Microsoft YaHei"/>
              </a:rPr>
              <a:t/>
            </a:r>
            <a:br>
              <a:rPr lang="cs-CZ" altLang="cs-CZ" sz="2400">
                <a:solidFill>
                  <a:srgbClr val="000099"/>
                </a:solidFill>
                <a:ea typeface="Microsoft YaHei"/>
              </a:rPr>
            </a:br>
            <a:endParaRPr lang="cs-CZ" altLang="cs-CZ" sz="2000">
              <a:solidFill>
                <a:srgbClr val="000099"/>
              </a:solidFill>
              <a:ea typeface="Microsoft YaHei"/>
            </a:endParaRPr>
          </a:p>
        </p:txBody>
      </p:sp>
      <p:sp>
        <p:nvSpPr>
          <p:cNvPr id="15368" name="Rectangle 7"/>
          <p:cNvSpPr>
            <a:spLocks noChangeArrowheads="1"/>
          </p:cNvSpPr>
          <p:nvPr/>
        </p:nvSpPr>
        <p:spPr bwMode="auto">
          <a:xfrm>
            <a:off x="1042988" y="1341438"/>
            <a:ext cx="7704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cs-CZ" sz="2400">
              <a:solidFill>
                <a:srgbClr val="000099"/>
              </a:solidFill>
              <a:ea typeface="Microsoft YaHei"/>
            </a:endParaRPr>
          </a:p>
        </p:txBody>
      </p:sp>
      <p:sp>
        <p:nvSpPr>
          <p:cNvPr id="15369" name="Rectangle 9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333375"/>
            <a:ext cx="8077200" cy="885825"/>
          </a:xfrm>
        </p:spPr>
        <p:txBody>
          <a:bodyPr/>
          <a:lstStyle/>
          <a:p>
            <a:pPr eaLnBrk="1" hangingPunct="1"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cs-CZ" altLang="cs-CZ" sz="2800" b="1" u="sng" kern="1200" dirty="0" err="1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</a:rPr>
              <a:t>Number</a:t>
            </a:r>
            <a:r>
              <a:rPr lang="cs-CZ" altLang="cs-CZ" sz="2800" b="1" u="sng" kern="1200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</a:rPr>
              <a:t> </a:t>
            </a:r>
            <a:r>
              <a:rPr lang="cs-CZ" altLang="cs-CZ" sz="2800" b="1" u="sng" kern="1200" dirty="0" err="1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</a:rPr>
              <a:t>of</a:t>
            </a:r>
            <a:r>
              <a:rPr lang="cs-CZ" altLang="cs-CZ" sz="2800" b="1" u="sng" kern="1200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</a:rPr>
              <a:t> </a:t>
            </a:r>
            <a:r>
              <a:rPr lang="cs-CZ" altLang="cs-CZ" sz="2800" b="1" u="sng" kern="1200" dirty="0" err="1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</a:rPr>
              <a:t>foreigners</a:t>
            </a:r>
            <a:r>
              <a:rPr lang="cs-CZ" altLang="cs-CZ" sz="2800" b="1" u="sng" kern="1200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</a:rPr>
              <a:t> </a:t>
            </a:r>
            <a:r>
              <a:rPr lang="cs-CZ" altLang="cs-CZ" sz="2800" b="1" u="sng" kern="1200" dirty="0" err="1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</a:rPr>
              <a:t>employed</a:t>
            </a:r>
            <a:r>
              <a:rPr lang="cs-CZ" altLang="cs-CZ" sz="2800" b="1" u="sng" kern="1200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</a:rPr>
              <a:t> in CZ  </a:t>
            </a:r>
            <a:r>
              <a:rPr lang="cs-CZ" altLang="cs-CZ" sz="2800" b="1" u="sng" kern="12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</a:rPr>
              <a:t>1/2</a:t>
            </a:r>
            <a:endParaRPr lang="cs-CZ" altLang="cs-CZ" sz="2800" b="1" u="sng" kern="1200" dirty="0">
              <a:solidFill>
                <a:srgbClr val="33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Microsoft YaHei" pitchFamily="34" charset="-122"/>
              <a:cs typeface="+mn-cs"/>
            </a:endParaRPr>
          </a:p>
        </p:txBody>
      </p:sp>
      <p:sp>
        <p:nvSpPr>
          <p:cNvPr id="15370" name="Rectangle 10"/>
          <p:cNvSpPr>
            <a:spLocks noGrp="1" noChangeArrowheads="1"/>
          </p:cNvSpPr>
          <p:nvPr>
            <p:ph type="body" idx="4294967295"/>
          </p:nvPr>
        </p:nvSpPr>
        <p:spPr>
          <a:xfrm>
            <a:off x="827088" y="1700213"/>
            <a:ext cx="8088312" cy="45370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b="1" smtClean="0">
                <a:solidFill>
                  <a:srgbClr val="0066FF"/>
                </a:solidFill>
              </a:rPr>
              <a:t>		</a:t>
            </a:r>
          </a:p>
          <a:p>
            <a:pPr eaLnBrk="1" hangingPunct="1"/>
            <a:endParaRPr lang="cs-CZ" altLang="cs-CZ" sz="3600" b="1" smtClean="0">
              <a:solidFill>
                <a:srgbClr val="0066FF"/>
              </a:solidFill>
            </a:endParaRPr>
          </a:p>
        </p:txBody>
      </p:sp>
      <p:graphicFrame>
        <p:nvGraphicFramePr>
          <p:cNvPr id="76123" name="Group 13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165916"/>
              </p:ext>
            </p:extLst>
          </p:nvPr>
        </p:nvGraphicFramePr>
        <p:xfrm>
          <a:off x="809625" y="1385888"/>
          <a:ext cx="8208963" cy="4940901"/>
        </p:xfrm>
        <a:graphic>
          <a:graphicData uri="http://schemas.openxmlformats.org/drawingml/2006/table">
            <a:tbl>
              <a:tblPr/>
              <a:tblGrid>
                <a:gridCol w="820738"/>
                <a:gridCol w="1195387"/>
                <a:gridCol w="1223963"/>
                <a:gridCol w="1314450"/>
                <a:gridCol w="246062"/>
                <a:gridCol w="1031974"/>
                <a:gridCol w="1207989"/>
                <a:gridCol w="1168400"/>
              </a:tblGrid>
              <a:tr h="518172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sz="2000" kern="1200" dirty="0" err="1" smtClean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ea typeface="Microsoft YaHei" charset="-122"/>
                          <a:cs typeface="+mn-cs"/>
                        </a:rPr>
                        <a:t>Year</a:t>
                      </a:r>
                      <a:endParaRPr lang="cs-CZ" sz="2000" kern="1200" dirty="0" smtClean="0"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ea typeface="Microsoft YaHei" charset="-122"/>
                        <a:cs typeface="+mn-cs"/>
                      </a:endParaRPr>
                    </a:p>
                  </a:txBody>
                  <a:tcPr marT="45723" marB="45723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sz="2000" kern="1200" dirty="0" err="1" smtClean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ea typeface="Microsoft YaHei" charset="-122"/>
                          <a:cs typeface="+mn-cs"/>
                        </a:rPr>
                        <a:t>Total</a:t>
                      </a:r>
                      <a:endParaRPr lang="cs-CZ" sz="2000" kern="1200" dirty="0" smtClean="0"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ea typeface="Microsoft YaHei" charset="-122"/>
                        <a:cs typeface="+mn-cs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540FB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sz="2000" kern="1200" dirty="0" err="1" smtClean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ea typeface="Microsoft YaHei" charset="-122"/>
                          <a:cs typeface="+mn-cs"/>
                        </a:rPr>
                        <a:t>China</a:t>
                      </a:r>
                      <a:endParaRPr lang="cs-CZ" sz="2000" kern="1200" dirty="0" smtClean="0"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ea typeface="Microsoft YaHei" charset="-122"/>
                        <a:cs typeface="+mn-cs"/>
                      </a:endParaRPr>
                    </a:p>
                  </a:txBody>
                  <a:tcPr marT="45723" marB="45723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51819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sz="1600" kern="1200" dirty="0" smtClean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ea typeface="Microsoft YaHei" charset="-122"/>
                          <a:cs typeface="+mn-cs"/>
                        </a:rPr>
                        <a:t>EU </a:t>
                      </a:r>
                      <a:r>
                        <a:rPr lang="cs-CZ" sz="1600" kern="1200" dirty="0" err="1" smtClean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ea typeface="Microsoft YaHei" charset="-122"/>
                          <a:cs typeface="+mn-cs"/>
                        </a:rPr>
                        <a:t>citizens</a:t>
                      </a:r>
                      <a:endParaRPr lang="cs-CZ" sz="1600" kern="1200" dirty="0" smtClean="0"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ea typeface="Microsoft YaHei" charset="-122"/>
                        <a:cs typeface="+mn-cs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sz="1600" kern="1200" dirty="0" smtClean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ea typeface="Microsoft YaHei" charset="-122"/>
                          <a:cs typeface="+mn-cs"/>
                        </a:rPr>
                        <a:t>3 </a:t>
                      </a:r>
                      <a:r>
                        <a:rPr lang="cs-CZ" sz="1600" kern="1200" dirty="0" err="1" smtClean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ea typeface="Microsoft YaHei" charset="-122"/>
                          <a:cs typeface="+mn-cs"/>
                        </a:rPr>
                        <a:t>countries</a:t>
                      </a:r>
                      <a:endParaRPr lang="cs-CZ" sz="1600" kern="1200" dirty="0" smtClean="0"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ea typeface="Microsoft YaHei" charset="-122"/>
                        <a:cs typeface="+mn-cs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sz="1600" kern="1200" dirty="0" err="1" smtClean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ea typeface="Microsoft YaHei" charset="-122"/>
                          <a:cs typeface="+mn-cs"/>
                        </a:rPr>
                        <a:t>Total</a:t>
                      </a:r>
                      <a:endParaRPr lang="cs-CZ" sz="1600" kern="1200" dirty="0" smtClean="0"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ea typeface="Microsoft YaHei" charset="-122"/>
                        <a:cs typeface="+mn-cs"/>
                      </a:endParaRPr>
                    </a:p>
                  </a:txBody>
                  <a:tcPr marT="45723" marB="45723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sz="1600" kern="1200" dirty="0" err="1" smtClean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ea typeface="Microsoft YaHei" charset="-122"/>
                          <a:cs typeface="+mn-cs"/>
                        </a:rPr>
                        <a:t>Permission</a:t>
                      </a:r>
                      <a:r>
                        <a:rPr lang="cs-CZ" sz="1600" kern="1200" dirty="0" smtClean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ea typeface="Microsoft YaHei" charset="-122"/>
                          <a:cs typeface="+mn-cs"/>
                        </a:rPr>
                        <a:t> to </a:t>
                      </a:r>
                      <a:r>
                        <a:rPr lang="cs-CZ" sz="1600" kern="1200" dirty="0" err="1" smtClean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ea typeface="Microsoft YaHei" charset="-122"/>
                          <a:cs typeface="+mn-cs"/>
                        </a:rPr>
                        <a:t>work</a:t>
                      </a:r>
                      <a:r>
                        <a:rPr lang="cs-CZ" sz="1600" kern="1200" dirty="0" smtClean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ea typeface="Microsoft YaHei" charset="-122"/>
                          <a:cs typeface="+mn-cs"/>
                        </a:rPr>
                        <a:t>*/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sz="1400" kern="1200" dirty="0" err="1" smtClean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ea typeface="Microsoft YaHei" charset="-122"/>
                          <a:cs typeface="+mn-cs"/>
                        </a:rPr>
                        <a:t>Information</a:t>
                      </a:r>
                      <a:r>
                        <a:rPr lang="cs-CZ" sz="1400" kern="1200" dirty="0" smtClean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ea typeface="Microsoft YaHei" charset="-122"/>
                          <a:cs typeface="+mn-cs"/>
                        </a:rPr>
                        <a:t> </a:t>
                      </a:r>
                      <a:r>
                        <a:rPr lang="cs-CZ" sz="1400" kern="1200" dirty="0" err="1" smtClean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ea typeface="Microsoft YaHei" charset="-122"/>
                          <a:cs typeface="+mn-cs"/>
                        </a:rPr>
                        <a:t>card</a:t>
                      </a:r>
                      <a:endParaRPr lang="cs-CZ" sz="1400" kern="1200" dirty="0" smtClean="0"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ea typeface="Microsoft YaHei" charset="-122"/>
                        <a:cs typeface="+mn-cs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48104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2004</a:t>
                      </a:r>
                      <a:endParaRPr kumimoji="0" lang="cs-CZ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540FB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107 984</a:t>
                      </a:r>
                      <a:endParaRPr kumimoji="0" lang="cs-CZ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540FB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72 840</a:t>
                      </a:r>
                      <a:endParaRPr kumimoji="0" lang="cs-CZ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35 144</a:t>
                      </a:r>
                      <a:endParaRPr kumimoji="0" lang="cs-CZ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322</a:t>
                      </a:r>
                    </a:p>
                  </a:txBody>
                  <a:tcPr marT="45723" marB="45723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313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458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2005</a:t>
                      </a:r>
                      <a:endParaRPr kumimoji="0" lang="cs-CZ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540FB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151 736</a:t>
                      </a:r>
                      <a:endParaRPr kumimoji="0" lang="cs-CZ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540FB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93 867</a:t>
                      </a:r>
                      <a:endParaRPr kumimoji="0" lang="cs-CZ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57 869</a:t>
                      </a:r>
                      <a:endParaRPr kumimoji="0" lang="cs-CZ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935</a:t>
                      </a:r>
                    </a:p>
                  </a:txBody>
                  <a:tcPr marT="45723" marB="45723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891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44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33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2006</a:t>
                      </a:r>
                      <a:endParaRPr kumimoji="0" lang="cs-CZ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540FB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185 075</a:t>
                      </a:r>
                      <a:endParaRPr kumimoji="0" lang="cs-CZ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540FB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116 846</a:t>
                      </a:r>
                      <a:endParaRPr kumimoji="0" lang="cs-CZ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68 229</a:t>
                      </a:r>
                      <a:endParaRPr kumimoji="0" lang="cs-CZ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876</a:t>
                      </a:r>
                    </a:p>
                  </a:txBody>
                  <a:tcPr marT="45723" marB="45723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798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78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458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2007</a:t>
                      </a:r>
                      <a:endParaRPr kumimoji="0" lang="cs-CZ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540FB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240 242</a:t>
                      </a:r>
                      <a:endParaRPr kumimoji="0" lang="cs-CZ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540FB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144 751</a:t>
                      </a:r>
                      <a:endParaRPr kumimoji="0" lang="cs-CZ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95 491</a:t>
                      </a:r>
                      <a:endParaRPr kumimoji="0" lang="cs-CZ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1 074</a:t>
                      </a:r>
                    </a:p>
                  </a:txBody>
                  <a:tcPr marT="45723" marB="45723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973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101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4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2008</a:t>
                      </a:r>
                      <a:endParaRPr kumimoji="0" lang="cs-CZ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540FB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284 551</a:t>
                      </a:r>
                      <a:endParaRPr kumimoji="0" lang="cs-CZ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540FB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141 101</a:t>
                      </a:r>
                      <a:endParaRPr kumimoji="0" lang="cs-CZ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143 450</a:t>
                      </a:r>
                      <a:endParaRPr kumimoji="0" lang="cs-CZ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1 555</a:t>
                      </a:r>
                    </a:p>
                  </a:txBody>
                  <a:tcPr marT="45723" marB="45723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1414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141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458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2009</a:t>
                      </a:r>
                      <a:endParaRPr kumimoji="0" lang="cs-CZ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540FB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230 709</a:t>
                      </a:r>
                      <a:endParaRPr kumimoji="0" lang="cs-CZ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540FB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139 315</a:t>
                      </a:r>
                      <a:endParaRPr kumimoji="0" lang="cs-CZ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91 394</a:t>
                      </a:r>
                      <a:endParaRPr kumimoji="0" lang="cs-CZ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1 356</a:t>
                      </a:r>
                    </a:p>
                  </a:txBody>
                  <a:tcPr marT="45723" marB="45723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1166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190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4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2010</a:t>
                      </a:r>
                      <a:endParaRPr kumimoji="0" lang="cs-CZ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540FB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215 367</a:t>
                      </a:r>
                      <a:endParaRPr kumimoji="0" lang="cs-CZ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540FB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143 997</a:t>
                      </a:r>
                      <a:endParaRPr kumimoji="0" lang="cs-CZ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71 370</a:t>
                      </a:r>
                      <a:endParaRPr kumimoji="0" lang="cs-CZ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1 121</a:t>
                      </a:r>
                    </a:p>
                  </a:txBody>
                  <a:tcPr marT="45723" marB="45723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783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338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458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2011</a:t>
                      </a:r>
                      <a:endParaRPr kumimoji="0" lang="cs-CZ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540FB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217 862</a:t>
                      </a:r>
                      <a:endParaRPr kumimoji="0" lang="cs-CZ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540FB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154 560</a:t>
                      </a:r>
                      <a:endParaRPr kumimoji="0" lang="cs-CZ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63 302</a:t>
                      </a:r>
                      <a:endParaRPr kumimoji="0" lang="cs-CZ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1 317</a:t>
                      </a:r>
                    </a:p>
                  </a:txBody>
                  <a:tcPr marT="45723" marB="45723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693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624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026" name="Picture 2" descr="Čínská vlajk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451185"/>
            <a:ext cx="539057" cy="359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6027183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číslo snímku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cs-CZ" altLang="cs-CZ" sz="1400" b="0">
              <a:solidFill>
                <a:srgbClr val="000000"/>
              </a:solidFill>
              <a:ea typeface="Microsoft YaHei"/>
            </a:endParaRPr>
          </a:p>
        </p:txBody>
      </p:sp>
      <p:pic>
        <p:nvPicPr>
          <p:cNvPr id="16387" name="Picture 2" descr="pru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1066800" y="0"/>
            <a:ext cx="76962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cs-CZ" sz="2400" b="0">
              <a:solidFill>
                <a:srgbClr val="000000"/>
              </a:solidFill>
              <a:ea typeface="Microsoft YaHei"/>
            </a:endParaRPr>
          </a:p>
          <a:p>
            <a:pPr eaLnBrk="1" hangingPunct="1">
              <a:spcBef>
                <a:spcPct val="50000"/>
              </a:spcBef>
            </a:pPr>
            <a:endParaRPr lang="en-US" altLang="cs-CZ" sz="2400" b="0">
              <a:solidFill>
                <a:srgbClr val="000000"/>
              </a:solidFill>
              <a:ea typeface="Microsoft YaHei"/>
            </a:endParaRPr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990600" y="0"/>
            <a:ext cx="777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GB" altLang="cs-CZ" sz="1600" u="sng">
              <a:solidFill>
                <a:srgbClr val="000066"/>
              </a:solidFill>
              <a:ea typeface="Microsoft YaHei"/>
            </a:endParaRPr>
          </a:p>
        </p:txBody>
      </p:sp>
      <p:sp>
        <p:nvSpPr>
          <p:cNvPr id="16390" name="Rectangle 5"/>
          <p:cNvSpPr>
            <a:spLocks noChangeArrowheads="1"/>
          </p:cNvSpPr>
          <p:nvPr/>
        </p:nvSpPr>
        <p:spPr bwMode="auto">
          <a:xfrm>
            <a:off x="685800" y="457200"/>
            <a:ext cx="84582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cs-CZ" altLang="cs-CZ" sz="800" u="sng" noProof="1">
              <a:solidFill>
                <a:srgbClr val="000099"/>
              </a:solidFill>
              <a:ea typeface="Microsoft YaHei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cs-CZ" altLang="cs-CZ" sz="2000" b="0" noProof="1">
              <a:solidFill>
                <a:srgbClr val="3333CC"/>
              </a:solidFill>
              <a:ea typeface="Microsoft YaHei"/>
            </a:endParaRPr>
          </a:p>
        </p:txBody>
      </p:sp>
      <p:sp>
        <p:nvSpPr>
          <p:cNvPr id="16391" name="Rectangle 6"/>
          <p:cNvSpPr>
            <a:spLocks noChangeArrowheads="1"/>
          </p:cNvSpPr>
          <p:nvPr/>
        </p:nvSpPr>
        <p:spPr bwMode="auto">
          <a:xfrm>
            <a:off x="1295400" y="457200"/>
            <a:ext cx="640873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cs-CZ" altLang="cs-CZ" sz="2400">
                <a:solidFill>
                  <a:srgbClr val="000099"/>
                </a:solidFill>
                <a:ea typeface="Microsoft YaHei"/>
              </a:rPr>
              <a:t/>
            </a:r>
            <a:br>
              <a:rPr lang="cs-CZ" altLang="cs-CZ" sz="2400">
                <a:solidFill>
                  <a:srgbClr val="000099"/>
                </a:solidFill>
                <a:ea typeface="Microsoft YaHei"/>
              </a:rPr>
            </a:br>
            <a:endParaRPr lang="cs-CZ" altLang="cs-CZ" sz="2000">
              <a:solidFill>
                <a:srgbClr val="000099"/>
              </a:solidFill>
              <a:ea typeface="Microsoft YaHei"/>
            </a:endParaRPr>
          </a:p>
        </p:txBody>
      </p:sp>
      <p:sp>
        <p:nvSpPr>
          <p:cNvPr id="16392" name="Rectangle 7"/>
          <p:cNvSpPr>
            <a:spLocks noChangeArrowheads="1"/>
          </p:cNvSpPr>
          <p:nvPr/>
        </p:nvSpPr>
        <p:spPr bwMode="auto">
          <a:xfrm>
            <a:off x="1042988" y="1341438"/>
            <a:ext cx="7704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cs-CZ" sz="2400">
              <a:solidFill>
                <a:srgbClr val="000099"/>
              </a:solidFill>
              <a:ea typeface="Microsoft YaHei"/>
            </a:endParaRPr>
          </a:p>
        </p:txBody>
      </p:sp>
      <p:sp>
        <p:nvSpPr>
          <p:cNvPr id="16393" name="Rectangle 9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333375"/>
            <a:ext cx="8077200" cy="1223963"/>
          </a:xfrm>
        </p:spPr>
        <p:txBody>
          <a:bodyPr/>
          <a:lstStyle/>
          <a:p>
            <a:pPr eaLnBrk="1" hangingPunct="1"/>
            <a:r>
              <a:rPr lang="cs-CZ" altLang="cs-CZ" sz="2800" b="1" u="sng" kern="1200" dirty="0" err="1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</a:rPr>
              <a:t>Number</a:t>
            </a:r>
            <a:r>
              <a:rPr lang="cs-CZ" altLang="cs-CZ" sz="2800" b="1" u="sng" kern="1200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</a:rPr>
              <a:t> </a:t>
            </a:r>
            <a:r>
              <a:rPr lang="cs-CZ" altLang="cs-CZ" sz="2800" b="1" u="sng" kern="1200" dirty="0" err="1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</a:rPr>
              <a:t>of</a:t>
            </a:r>
            <a:r>
              <a:rPr lang="cs-CZ" altLang="cs-CZ" sz="2800" b="1" u="sng" kern="1200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</a:rPr>
              <a:t> </a:t>
            </a:r>
            <a:r>
              <a:rPr lang="cs-CZ" altLang="cs-CZ" sz="2800" b="1" u="sng" kern="1200" dirty="0" err="1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</a:rPr>
              <a:t>foreigners</a:t>
            </a:r>
            <a:r>
              <a:rPr lang="cs-CZ" altLang="cs-CZ" sz="2800" b="1" u="sng" kern="1200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</a:rPr>
              <a:t> </a:t>
            </a:r>
            <a:r>
              <a:rPr lang="cs-CZ" altLang="cs-CZ" sz="2800" b="1" u="sng" kern="1200" dirty="0" err="1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</a:rPr>
              <a:t>employed</a:t>
            </a:r>
            <a:r>
              <a:rPr lang="cs-CZ" altLang="cs-CZ" sz="2800" b="1" u="sng" kern="1200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</a:rPr>
              <a:t> in CZ </a:t>
            </a:r>
            <a:r>
              <a:rPr lang="cs-CZ" altLang="cs-CZ" sz="2800" b="1" baseline="30000" dirty="0">
                <a:solidFill>
                  <a:srgbClr val="0066FF"/>
                </a:solidFill>
              </a:rPr>
              <a:t>*/</a:t>
            </a:r>
            <a:r>
              <a:rPr lang="cs-CZ" altLang="cs-CZ" sz="2800" b="1" u="sng" kern="12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pitchFamily="34" charset="-122"/>
              </a:rPr>
              <a:t> 2/2</a:t>
            </a:r>
            <a:endParaRPr lang="cs-CZ" altLang="cs-CZ" sz="2800" b="1" dirty="0" smtClean="0">
              <a:solidFill>
                <a:schemeClr val="accent2"/>
              </a:solidFill>
            </a:endParaRPr>
          </a:p>
        </p:txBody>
      </p:sp>
      <p:sp>
        <p:nvSpPr>
          <p:cNvPr id="16394" name="Rectangle 10"/>
          <p:cNvSpPr>
            <a:spLocks noGrp="1" noChangeArrowheads="1"/>
          </p:cNvSpPr>
          <p:nvPr>
            <p:ph type="body" idx="4294967295"/>
          </p:nvPr>
        </p:nvSpPr>
        <p:spPr>
          <a:xfrm>
            <a:off x="833438" y="5354638"/>
            <a:ext cx="8086725" cy="7207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z="1600" b="1" baseline="30000" dirty="0" smtClean="0">
                <a:solidFill>
                  <a:srgbClr val="0066FF"/>
                </a:solidFill>
              </a:rPr>
              <a:t>*/ </a:t>
            </a:r>
            <a:r>
              <a:rPr lang="cs-CZ" altLang="cs-CZ" sz="1600" b="1" baseline="30000" dirty="0" err="1" smtClean="0">
                <a:solidFill>
                  <a:srgbClr val="0066FF"/>
                </a:solidFill>
              </a:rPr>
              <a:t>qualified</a:t>
            </a:r>
            <a:r>
              <a:rPr lang="cs-CZ" altLang="cs-CZ" sz="1600" b="1" baseline="30000" dirty="0" smtClean="0">
                <a:solidFill>
                  <a:srgbClr val="0066FF"/>
                </a:solidFill>
              </a:rPr>
              <a:t> </a:t>
            </a:r>
            <a:r>
              <a:rPr lang="cs-CZ" altLang="cs-CZ" sz="1600" b="1" baseline="30000" dirty="0" err="1" smtClean="0">
                <a:solidFill>
                  <a:srgbClr val="0066FF"/>
                </a:solidFill>
              </a:rPr>
              <a:t>estimations</a:t>
            </a:r>
            <a:endParaRPr lang="cs-CZ" altLang="cs-CZ" sz="1600" b="1" baseline="30000" dirty="0" smtClean="0">
              <a:solidFill>
                <a:srgbClr val="0066FF"/>
              </a:solidFill>
            </a:endParaRPr>
          </a:p>
          <a:p>
            <a:pPr eaLnBrk="1" hangingPunct="1"/>
            <a:r>
              <a:rPr lang="cs-CZ" altLang="cs-CZ" sz="1600" b="1" baseline="30000" dirty="0" smtClean="0">
                <a:solidFill>
                  <a:srgbClr val="0066FF"/>
                </a:solidFill>
              </a:rPr>
              <a:t>**/ </a:t>
            </a:r>
            <a:r>
              <a:rPr lang="cs-CZ" altLang="cs-CZ" sz="1600" b="1" baseline="30000" dirty="0" err="1">
                <a:solidFill>
                  <a:srgbClr val="0066FF"/>
                </a:solidFill>
              </a:rPr>
              <a:t>includes</a:t>
            </a:r>
            <a:r>
              <a:rPr lang="cs-CZ" altLang="cs-CZ" sz="1600" b="1" baseline="30000" dirty="0">
                <a:solidFill>
                  <a:srgbClr val="0066FF"/>
                </a:solidFill>
              </a:rPr>
              <a:t>: </a:t>
            </a:r>
            <a:r>
              <a:rPr lang="cs-CZ" altLang="cs-CZ" sz="1600" b="1" baseline="30000" dirty="0" err="1">
                <a:solidFill>
                  <a:srgbClr val="0066FF"/>
                </a:solidFill>
              </a:rPr>
              <a:t>Work</a:t>
            </a:r>
            <a:r>
              <a:rPr lang="cs-CZ" altLang="cs-CZ" sz="1600" b="1" baseline="30000" dirty="0">
                <a:solidFill>
                  <a:srgbClr val="0066FF"/>
                </a:solidFill>
              </a:rPr>
              <a:t> </a:t>
            </a:r>
            <a:r>
              <a:rPr lang="cs-CZ" altLang="cs-CZ" sz="1600" b="1" baseline="30000" dirty="0" err="1">
                <a:solidFill>
                  <a:srgbClr val="0066FF"/>
                </a:solidFill>
              </a:rPr>
              <a:t>Permit</a:t>
            </a:r>
            <a:r>
              <a:rPr lang="cs-CZ" altLang="cs-CZ" sz="1600" b="1" baseline="30000" dirty="0">
                <a:solidFill>
                  <a:srgbClr val="0066FF"/>
                </a:solidFill>
              </a:rPr>
              <a:t>, Green </a:t>
            </a:r>
            <a:r>
              <a:rPr lang="cs-CZ" altLang="cs-CZ" sz="1600" b="1" baseline="30000" dirty="0" err="1">
                <a:solidFill>
                  <a:srgbClr val="0066FF"/>
                </a:solidFill>
              </a:rPr>
              <a:t>Card</a:t>
            </a:r>
            <a:r>
              <a:rPr lang="cs-CZ" altLang="cs-CZ" sz="1600" b="1" baseline="30000" dirty="0">
                <a:solidFill>
                  <a:srgbClr val="0066FF"/>
                </a:solidFill>
              </a:rPr>
              <a:t> (</a:t>
            </a:r>
            <a:r>
              <a:rPr lang="cs-CZ" altLang="cs-CZ" sz="1600" b="1" baseline="30000" dirty="0" err="1">
                <a:solidFill>
                  <a:srgbClr val="0066FF"/>
                </a:solidFill>
              </a:rPr>
              <a:t>from</a:t>
            </a:r>
            <a:r>
              <a:rPr lang="cs-CZ" altLang="cs-CZ" sz="1600" b="1" baseline="30000" dirty="0">
                <a:solidFill>
                  <a:srgbClr val="0066FF"/>
                </a:solidFill>
              </a:rPr>
              <a:t> 2009), Blue </a:t>
            </a:r>
            <a:r>
              <a:rPr lang="cs-CZ" altLang="cs-CZ" sz="1600" b="1" baseline="30000" dirty="0" err="1">
                <a:solidFill>
                  <a:srgbClr val="0066FF"/>
                </a:solidFill>
              </a:rPr>
              <a:t>Card</a:t>
            </a:r>
            <a:r>
              <a:rPr lang="cs-CZ" altLang="cs-CZ" sz="1600" b="1" baseline="30000" dirty="0">
                <a:solidFill>
                  <a:srgbClr val="0066FF"/>
                </a:solidFill>
              </a:rPr>
              <a:t> (</a:t>
            </a:r>
            <a:r>
              <a:rPr lang="cs-CZ" altLang="cs-CZ" sz="1600" b="1" baseline="30000" dirty="0" err="1">
                <a:solidFill>
                  <a:srgbClr val="0066FF"/>
                </a:solidFill>
              </a:rPr>
              <a:t>from</a:t>
            </a:r>
            <a:r>
              <a:rPr lang="cs-CZ" altLang="cs-CZ" sz="1600" b="1" baseline="30000" dirty="0">
                <a:solidFill>
                  <a:srgbClr val="0066FF"/>
                </a:solidFill>
              </a:rPr>
              <a:t> 2011) and </a:t>
            </a:r>
            <a:r>
              <a:rPr lang="cs-CZ" altLang="cs-CZ" sz="1600" b="1" baseline="30000" dirty="0" err="1">
                <a:solidFill>
                  <a:srgbClr val="0066FF"/>
                </a:solidFill>
              </a:rPr>
              <a:t>Employee</a:t>
            </a:r>
            <a:r>
              <a:rPr lang="cs-CZ" altLang="cs-CZ" sz="1600" b="1" baseline="30000" dirty="0">
                <a:solidFill>
                  <a:srgbClr val="0066FF"/>
                </a:solidFill>
              </a:rPr>
              <a:t> </a:t>
            </a:r>
            <a:r>
              <a:rPr lang="cs-CZ" altLang="cs-CZ" sz="1600" b="1" baseline="30000" dirty="0" err="1">
                <a:solidFill>
                  <a:srgbClr val="0066FF"/>
                </a:solidFill>
              </a:rPr>
              <a:t>Card</a:t>
            </a:r>
            <a:r>
              <a:rPr lang="cs-CZ" altLang="cs-CZ" sz="1600" b="1" baseline="30000" dirty="0">
                <a:solidFill>
                  <a:srgbClr val="0066FF"/>
                </a:solidFill>
              </a:rPr>
              <a:t> (</a:t>
            </a:r>
            <a:r>
              <a:rPr lang="cs-CZ" altLang="cs-CZ" sz="1600" b="1" baseline="30000" dirty="0" err="1">
                <a:solidFill>
                  <a:srgbClr val="0066FF"/>
                </a:solidFill>
              </a:rPr>
              <a:t>from</a:t>
            </a:r>
            <a:r>
              <a:rPr lang="cs-CZ" altLang="cs-CZ" sz="1600" b="1" baseline="30000" dirty="0">
                <a:solidFill>
                  <a:srgbClr val="0066FF"/>
                </a:solidFill>
              </a:rPr>
              <a:t> </a:t>
            </a:r>
            <a:r>
              <a:rPr lang="cs-CZ" altLang="cs-CZ" sz="1600" b="1" baseline="30000" dirty="0" smtClean="0">
                <a:solidFill>
                  <a:srgbClr val="0066FF"/>
                </a:solidFill>
              </a:rPr>
              <a:t>2014) </a:t>
            </a:r>
            <a:r>
              <a:rPr lang="cs-CZ" altLang="cs-CZ" sz="1600" b="1" baseline="30000" dirty="0">
                <a:solidFill>
                  <a:srgbClr val="0066FF"/>
                </a:solidFill>
              </a:rPr>
              <a:t>		</a:t>
            </a:r>
          </a:p>
          <a:p>
            <a:pPr eaLnBrk="1" hangingPunct="1"/>
            <a:endParaRPr lang="cs-CZ" altLang="cs-CZ" sz="3600" b="1" dirty="0" smtClean="0">
              <a:solidFill>
                <a:srgbClr val="0066FF"/>
              </a:solidFill>
            </a:endParaRPr>
          </a:p>
        </p:txBody>
      </p:sp>
      <p:pic>
        <p:nvPicPr>
          <p:cNvPr id="16472" name="Picture 2" descr="Thajská vlajka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1736725"/>
            <a:ext cx="517525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3" name="Group 13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4252403"/>
              </p:ext>
            </p:extLst>
          </p:nvPr>
        </p:nvGraphicFramePr>
        <p:xfrm>
          <a:off x="810418" y="1570038"/>
          <a:ext cx="8208963" cy="3598100"/>
        </p:xfrm>
        <a:graphic>
          <a:graphicData uri="http://schemas.openxmlformats.org/drawingml/2006/table">
            <a:tbl>
              <a:tblPr/>
              <a:tblGrid>
                <a:gridCol w="820738"/>
                <a:gridCol w="1195387"/>
                <a:gridCol w="1223963"/>
                <a:gridCol w="1314450"/>
                <a:gridCol w="246062"/>
                <a:gridCol w="1031974"/>
                <a:gridCol w="1207989"/>
                <a:gridCol w="1168400"/>
              </a:tblGrid>
              <a:tr h="518078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sz="2000" kern="1200" dirty="0" err="1" smtClean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ea typeface="Microsoft YaHei" charset="-122"/>
                          <a:cs typeface="+mn-cs"/>
                        </a:rPr>
                        <a:t>Year</a:t>
                      </a:r>
                      <a:endParaRPr kumimoji="0" lang="cs-CZ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540FB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Arial" charset="0"/>
                          <a:ea typeface="Microsoft YaHei" charset="-122"/>
                          <a:cs typeface="+mn-cs"/>
                        </a:rPr>
                        <a:t>Total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540FB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540FB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sz="2000" kern="1200" dirty="0" err="1" smtClean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ea typeface="Microsoft YaHei" charset="-122"/>
                          <a:cs typeface="+mn-cs"/>
                        </a:rPr>
                        <a:t>China</a:t>
                      </a:r>
                      <a:endParaRPr lang="cs-CZ" sz="2000" kern="1200" dirty="0" smtClean="0"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ea typeface="Microsoft YaHei" charset="-122"/>
                        <a:cs typeface="+mn-cs"/>
                      </a:endParaRPr>
                    </a:p>
                  </a:txBody>
                  <a:tcPr marT="45703" marB="45703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51807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sz="1600" kern="1200" dirty="0" smtClean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ea typeface="Microsoft YaHei" charset="-122"/>
                          <a:cs typeface="+mn-cs"/>
                        </a:rPr>
                        <a:t>EU </a:t>
                      </a:r>
                      <a:r>
                        <a:rPr lang="cs-CZ" sz="1600" kern="1200" dirty="0" err="1" smtClean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ea typeface="Microsoft YaHei" charset="-122"/>
                          <a:cs typeface="+mn-cs"/>
                        </a:rPr>
                        <a:t>citizens</a:t>
                      </a:r>
                      <a:endParaRPr lang="cs-CZ" sz="1600" kern="1200" dirty="0" smtClean="0"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ea typeface="Microsoft YaHei" charset="-122"/>
                        <a:cs typeface="+mn-cs"/>
                      </a:endParaRPr>
                    </a:p>
                  </a:txBody>
                  <a:tcPr marT="45703" marB="4570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sz="1600" kern="1200" dirty="0" smtClean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ea typeface="Microsoft YaHei" charset="-122"/>
                          <a:cs typeface="+mn-cs"/>
                        </a:rPr>
                        <a:t>3 </a:t>
                      </a:r>
                      <a:r>
                        <a:rPr lang="cs-CZ" sz="1600" kern="1200" dirty="0" err="1" smtClean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ea typeface="Microsoft YaHei" charset="-122"/>
                          <a:cs typeface="+mn-cs"/>
                        </a:rPr>
                        <a:t>countries</a:t>
                      </a:r>
                      <a:endParaRPr lang="cs-CZ" sz="1600" kern="1200" dirty="0" smtClean="0"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ea typeface="Microsoft YaHei" charset="-122"/>
                        <a:cs typeface="+mn-cs"/>
                      </a:endParaRPr>
                    </a:p>
                  </a:txBody>
                  <a:tcPr marT="45703" marB="4570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sz="1600" kern="1200" dirty="0" err="1" smtClean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ea typeface="Microsoft YaHei" charset="-122"/>
                          <a:cs typeface="+mn-cs"/>
                        </a:rPr>
                        <a:t>Total</a:t>
                      </a:r>
                      <a:endParaRPr lang="cs-CZ" sz="1600" kern="1200" dirty="0" smtClean="0"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ea typeface="Microsoft YaHei" charset="-122"/>
                        <a:cs typeface="+mn-cs"/>
                      </a:endParaRPr>
                    </a:p>
                  </a:txBody>
                  <a:tcPr marT="45723" marB="45723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sz="1600" kern="1200" dirty="0" err="1" smtClean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ea typeface="Microsoft YaHei" charset="-122"/>
                          <a:cs typeface="+mn-cs"/>
                        </a:rPr>
                        <a:t>Permission</a:t>
                      </a:r>
                      <a:r>
                        <a:rPr lang="cs-CZ" sz="1600" kern="1200" dirty="0" smtClean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ea typeface="Microsoft YaHei" charset="-122"/>
                          <a:cs typeface="+mn-cs"/>
                        </a:rPr>
                        <a:t> to </a:t>
                      </a:r>
                      <a:r>
                        <a:rPr lang="cs-CZ" sz="1600" kern="1200" dirty="0" err="1" smtClean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ea typeface="Microsoft YaHei" charset="-122"/>
                          <a:cs typeface="+mn-cs"/>
                        </a:rPr>
                        <a:t>work</a:t>
                      </a:r>
                      <a:r>
                        <a:rPr lang="cs-CZ" sz="1600" kern="1200" dirty="0" smtClean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ea typeface="Microsoft YaHei" charset="-122"/>
                          <a:cs typeface="+mn-cs"/>
                        </a:rPr>
                        <a:t>**/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sz="1400" kern="1200" dirty="0" err="1" smtClean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ea typeface="Microsoft YaHei" charset="-122"/>
                          <a:cs typeface="+mn-cs"/>
                        </a:rPr>
                        <a:t>Information</a:t>
                      </a:r>
                      <a:r>
                        <a:rPr lang="cs-CZ" sz="1400" kern="1200" dirty="0" smtClean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ea typeface="Microsoft YaHei" charset="-122"/>
                          <a:cs typeface="+mn-cs"/>
                        </a:rPr>
                        <a:t> </a:t>
                      </a:r>
                      <a:r>
                        <a:rPr lang="cs-CZ" sz="1400" kern="1200" dirty="0" err="1" smtClean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ea typeface="Microsoft YaHei" charset="-122"/>
                          <a:cs typeface="+mn-cs"/>
                        </a:rPr>
                        <a:t>card</a:t>
                      </a:r>
                      <a:endParaRPr lang="cs-CZ" sz="1400" kern="1200" dirty="0" smtClean="0"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ea typeface="Microsoft YaHei" charset="-122"/>
                        <a:cs typeface="+mn-cs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480837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2012</a:t>
                      </a:r>
                      <a:endParaRPr kumimoji="0" lang="cs-CZ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540FB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221 944</a:t>
                      </a:r>
                    </a:p>
                  </a:txBody>
                  <a:tcPr marT="45703" marB="4570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158 195</a:t>
                      </a:r>
                    </a:p>
                  </a:txBody>
                  <a:tcPr marT="45703" marB="4570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63 749</a:t>
                      </a:r>
                    </a:p>
                  </a:txBody>
                  <a:tcPr marT="45703" marB="4570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1 322</a:t>
                      </a:r>
                    </a:p>
                  </a:txBody>
                  <a:tcPr marT="45703" marB="45703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*</a:t>
                      </a:r>
                    </a:p>
                  </a:txBody>
                  <a:tcPr marT="45703" marB="4570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*</a:t>
                      </a:r>
                    </a:p>
                  </a:txBody>
                  <a:tcPr marT="45703" marB="4570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251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2013</a:t>
                      </a:r>
                      <a:endParaRPr kumimoji="0" lang="cs-CZ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540FB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224 284</a:t>
                      </a:r>
                    </a:p>
                  </a:txBody>
                  <a:tcPr marT="45703" marB="4570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159 880</a:t>
                      </a:r>
                    </a:p>
                  </a:txBody>
                  <a:tcPr marT="45703" marB="4570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64 404</a:t>
                      </a:r>
                    </a:p>
                  </a:txBody>
                  <a:tcPr marT="45703" marB="4570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1 336</a:t>
                      </a:r>
                    </a:p>
                  </a:txBody>
                  <a:tcPr marT="45703" marB="45703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*</a:t>
                      </a:r>
                    </a:p>
                  </a:txBody>
                  <a:tcPr marT="45703" marB="4570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*</a:t>
                      </a:r>
                    </a:p>
                  </a:txBody>
                  <a:tcPr marT="45703" marB="4570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423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2014</a:t>
                      </a:r>
                      <a:endParaRPr kumimoji="0" lang="cs-CZ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540FB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260 999</a:t>
                      </a:r>
                    </a:p>
                  </a:txBody>
                  <a:tcPr marT="45703" marB="4570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196 345</a:t>
                      </a:r>
                    </a:p>
                  </a:txBody>
                  <a:tcPr marT="45703" marB="4570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64 654</a:t>
                      </a:r>
                    </a:p>
                  </a:txBody>
                  <a:tcPr marT="45703" marB="4570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1 639</a:t>
                      </a:r>
                    </a:p>
                  </a:txBody>
                  <a:tcPr marT="45703" marB="45703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403</a:t>
                      </a:r>
                    </a:p>
                  </a:txBody>
                  <a:tcPr marT="45703" marB="4570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1 236</a:t>
                      </a:r>
                    </a:p>
                  </a:txBody>
                  <a:tcPr marT="45703" marB="4570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251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2015</a:t>
                      </a:r>
                      <a:endParaRPr kumimoji="0" lang="cs-CZ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540FB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323 244</a:t>
                      </a:r>
                    </a:p>
                  </a:txBody>
                  <a:tcPr marT="45703" marB="4570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245 333</a:t>
                      </a:r>
                    </a:p>
                  </a:txBody>
                  <a:tcPr marT="45703" marB="4570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77 911</a:t>
                      </a:r>
                    </a:p>
                  </a:txBody>
                  <a:tcPr marT="45703" marB="4570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1 914</a:t>
                      </a:r>
                    </a:p>
                  </a:txBody>
                  <a:tcPr marT="45703" marB="45703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314</a:t>
                      </a:r>
                    </a:p>
                  </a:txBody>
                  <a:tcPr marT="45703" marB="4570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1 600</a:t>
                      </a:r>
                    </a:p>
                  </a:txBody>
                  <a:tcPr marT="45703" marB="4570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031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30.6. 2016</a:t>
                      </a:r>
                      <a:endParaRPr kumimoji="0" lang="cs-CZ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540FB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350 075</a:t>
                      </a:r>
                    </a:p>
                  </a:txBody>
                  <a:tcPr marT="45703" marB="4570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260 545</a:t>
                      </a:r>
                    </a:p>
                  </a:txBody>
                  <a:tcPr marT="45703" marB="4570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89 530</a:t>
                      </a:r>
                    </a:p>
                  </a:txBody>
                  <a:tcPr marT="45703" marB="4570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2 085</a:t>
                      </a:r>
                    </a:p>
                  </a:txBody>
                  <a:tcPr marT="45703" marB="45703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346</a:t>
                      </a:r>
                    </a:p>
                  </a:txBody>
                  <a:tcPr marT="45703" marB="4570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1 739</a:t>
                      </a:r>
                    </a:p>
                  </a:txBody>
                  <a:tcPr marT="45703" marB="4570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4" name="Picture 2" descr="Čínská vlajka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5381" y="1618952"/>
            <a:ext cx="539057" cy="359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4460628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fld id="{B7AEAA14-EC97-49D9-98FE-44CCD76B1BAF}" type="slidenum">
              <a:rPr lang="cs-CZ" altLang="cs-CZ" sz="1400" smtClean="0">
                <a:solidFill>
                  <a:srgbClr val="000000"/>
                </a:solidFill>
              </a:rPr>
              <a:pPr eaLnBrk="1" hangingPunct="1">
                <a:buFontTx/>
                <a:buNone/>
              </a:pPr>
              <a:t>7</a:t>
            </a:fld>
            <a:endParaRPr lang="cs-CZ" altLang="cs-CZ" sz="1400" smtClean="0">
              <a:solidFill>
                <a:srgbClr val="000000"/>
              </a:solidFill>
            </a:endParaRPr>
          </a:p>
        </p:txBody>
      </p:sp>
      <p:pic>
        <p:nvPicPr>
          <p:cNvPr id="94211" name="Picture 2" descr="pru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4212" name="Text Box 3"/>
          <p:cNvSpPr txBox="1">
            <a:spLocks noChangeArrowheads="1"/>
          </p:cNvSpPr>
          <p:nvPr/>
        </p:nvSpPr>
        <p:spPr bwMode="auto">
          <a:xfrm>
            <a:off x="1066800" y="0"/>
            <a:ext cx="76962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cs-CZ" sz="2400" b="0" smtClean="0">
              <a:solidFill>
                <a:srgbClr val="000000"/>
              </a:solidFill>
              <a:ea typeface="+mn-ea"/>
            </a:endParaRPr>
          </a:p>
          <a:p>
            <a:pPr defTabSz="914400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cs-CZ" sz="2400" b="0" smtClean="0">
              <a:solidFill>
                <a:srgbClr val="000000"/>
              </a:solidFill>
              <a:ea typeface="+mn-ea"/>
            </a:endParaRPr>
          </a:p>
        </p:txBody>
      </p:sp>
      <p:sp>
        <p:nvSpPr>
          <p:cNvPr id="94213" name="Rectangle 4"/>
          <p:cNvSpPr>
            <a:spLocks noChangeArrowheads="1"/>
          </p:cNvSpPr>
          <p:nvPr/>
        </p:nvSpPr>
        <p:spPr bwMode="auto">
          <a:xfrm>
            <a:off x="990600" y="0"/>
            <a:ext cx="777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cs-CZ" sz="1600" u="sng" smtClean="0">
              <a:solidFill>
                <a:srgbClr val="000066"/>
              </a:solidFill>
              <a:ea typeface="+mn-ea"/>
            </a:endParaRPr>
          </a:p>
        </p:txBody>
      </p:sp>
      <p:sp>
        <p:nvSpPr>
          <p:cNvPr id="94214" name="Rectangle 5"/>
          <p:cNvSpPr>
            <a:spLocks noChangeArrowheads="1"/>
          </p:cNvSpPr>
          <p:nvPr/>
        </p:nvSpPr>
        <p:spPr bwMode="auto">
          <a:xfrm>
            <a:off x="685800" y="457200"/>
            <a:ext cx="7558088" cy="477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1" hangingPunct="1">
              <a:lnSpc>
                <a:spcPct val="90000"/>
              </a:lnSpc>
              <a:spcBef>
                <a:spcPct val="20000"/>
              </a:spcBef>
              <a:buClrTx/>
              <a:buSzTx/>
              <a:buFontTx/>
              <a:buChar char="•"/>
            </a:pPr>
            <a:endParaRPr lang="cs-CZ" altLang="cs-CZ" sz="800" u="sng" noProof="1" smtClean="0">
              <a:solidFill>
                <a:srgbClr val="000099"/>
              </a:solidFill>
              <a:ea typeface="+mn-ea"/>
              <a:cs typeface="Times New Roman" pitchFamily="18" charset="0"/>
            </a:endParaRPr>
          </a:p>
          <a:p>
            <a:pPr defTabSz="914400" eaLnBrk="1" hangingPunct="1">
              <a:lnSpc>
                <a:spcPct val="90000"/>
              </a:lnSpc>
              <a:spcBef>
                <a:spcPct val="20000"/>
              </a:spcBef>
              <a:buClrTx/>
              <a:buSzTx/>
              <a:buFontTx/>
              <a:buChar char="•"/>
            </a:pPr>
            <a:endParaRPr lang="cs-CZ" altLang="cs-CZ" sz="2000" b="0" noProof="1" smtClean="0">
              <a:solidFill>
                <a:srgbClr val="333399"/>
              </a:solidFill>
              <a:ea typeface="+mn-ea"/>
            </a:endParaRPr>
          </a:p>
        </p:txBody>
      </p:sp>
      <p:sp>
        <p:nvSpPr>
          <p:cNvPr id="94215" name="Rectangle 6"/>
          <p:cNvSpPr>
            <a:spLocks noChangeArrowheads="1"/>
          </p:cNvSpPr>
          <p:nvPr/>
        </p:nvSpPr>
        <p:spPr bwMode="auto">
          <a:xfrm>
            <a:off x="1295400" y="457200"/>
            <a:ext cx="640873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smtClean="0">
                <a:solidFill>
                  <a:srgbClr val="000099"/>
                </a:solidFill>
                <a:ea typeface="+mn-ea"/>
              </a:rPr>
              <a:t/>
            </a:r>
            <a:br>
              <a:rPr lang="cs-CZ" altLang="cs-CZ" sz="2400" smtClean="0">
                <a:solidFill>
                  <a:srgbClr val="000099"/>
                </a:solidFill>
                <a:ea typeface="+mn-ea"/>
              </a:rPr>
            </a:br>
            <a:endParaRPr lang="cs-CZ" altLang="cs-CZ" sz="2000" smtClean="0">
              <a:solidFill>
                <a:srgbClr val="000099"/>
              </a:solidFill>
              <a:ea typeface="+mn-ea"/>
            </a:endParaRPr>
          </a:p>
        </p:txBody>
      </p:sp>
      <p:sp>
        <p:nvSpPr>
          <p:cNvPr id="94216" name="Rectangle 7"/>
          <p:cNvSpPr>
            <a:spLocks noChangeArrowheads="1"/>
          </p:cNvSpPr>
          <p:nvPr/>
        </p:nvSpPr>
        <p:spPr bwMode="auto">
          <a:xfrm>
            <a:off x="1042988" y="1341438"/>
            <a:ext cx="7704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 smtClean="0">
              <a:solidFill>
                <a:srgbClr val="000099"/>
              </a:solidFill>
              <a:ea typeface="+mn-ea"/>
            </a:endParaRPr>
          </a:p>
        </p:txBody>
      </p:sp>
      <p:sp>
        <p:nvSpPr>
          <p:cNvPr id="50185" name="Rectangle 9"/>
          <p:cNvSpPr>
            <a:spLocks noGrp="1" noChangeArrowheads="1"/>
          </p:cNvSpPr>
          <p:nvPr>
            <p:ph type="title"/>
          </p:nvPr>
        </p:nvSpPr>
        <p:spPr>
          <a:xfrm>
            <a:off x="762000" y="333375"/>
            <a:ext cx="8077200" cy="885825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32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Employment</a:t>
            </a:r>
            <a:r>
              <a:rPr lang="cs-CZ" altLang="cs-CZ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altLang="cs-CZ" sz="32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lang="cs-CZ" altLang="cs-CZ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altLang="cs-CZ" sz="32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Foreigners</a:t>
            </a:r>
            <a:r>
              <a:rPr lang="cs-CZ" altLang="cs-CZ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cs-CZ" altLang="cs-CZ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altLang="cs-CZ" sz="32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statistics</a:t>
            </a:r>
            <a:r>
              <a:rPr lang="cs-CZ" altLang="cs-CZ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1/3</a:t>
            </a:r>
          </a:p>
        </p:txBody>
      </p:sp>
      <p:sp>
        <p:nvSpPr>
          <p:cNvPr id="51210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1295400" y="1798638"/>
            <a:ext cx="6300788" cy="34305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800" b="1" dirty="0" smtClean="0">
                <a:solidFill>
                  <a:srgbClr val="0066FF"/>
                </a:solidFill>
              </a:rPr>
              <a:t>		</a:t>
            </a:r>
            <a:r>
              <a:rPr lang="cs-CZ" altLang="cs-CZ" sz="2000" b="1" dirty="0" smtClean="0">
                <a:solidFill>
                  <a:srgbClr val="0066FF"/>
                </a:solidFill>
              </a:rPr>
              <a:t>		  				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000" b="1" dirty="0">
                <a:solidFill>
                  <a:srgbClr val="0066FF"/>
                </a:solidFill>
              </a:rPr>
              <a:t>	</a:t>
            </a:r>
            <a:r>
              <a:rPr lang="cs-CZ" altLang="cs-CZ" sz="2000" b="1" dirty="0" smtClean="0">
                <a:solidFill>
                  <a:srgbClr val="0066FF"/>
                </a:solidFill>
              </a:rPr>
              <a:t>			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1600" b="1" dirty="0" smtClean="0">
              <a:solidFill>
                <a:srgbClr val="0066FF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cs-CZ" altLang="cs-CZ" b="1" dirty="0" smtClean="0">
              <a:solidFill>
                <a:srgbClr val="0066FF"/>
              </a:solidFill>
            </a:endParaRPr>
          </a:p>
        </p:txBody>
      </p:sp>
      <p:pic>
        <p:nvPicPr>
          <p:cNvPr id="9421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0525" y="1798638"/>
            <a:ext cx="6727825" cy="4043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9603463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Zástupný symbol pro číslo snímku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449263"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defRPr sz="32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1pPr>
            <a:lvl2pPr marL="742950" indent="-285750" defTabSz="449263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8" charset="0"/>
              <a:defRPr sz="28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defTabSz="449263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defTabSz="449263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defTabSz="449263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3D8ADAD0-324A-4B37-8AB6-5CB7AA9E817E}" type="slidenum">
              <a:rPr lang="cs-CZ" altLang="cs-CZ" sz="1400" b="0" smtClean="0"/>
              <a:pPr algn="r"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cs-CZ" altLang="cs-CZ" sz="1400" b="0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00113" y="274638"/>
            <a:ext cx="7786687" cy="777875"/>
          </a:xfrm>
        </p:spPr>
        <p:txBody>
          <a:bodyPr/>
          <a:lstStyle/>
          <a:p>
            <a:pPr eaLnBrk="1" hangingPunct="1"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cs-CZ" altLang="cs-CZ" sz="3200" b="1" u="sng" kern="1200" dirty="0" err="1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Employment</a:t>
            </a:r>
            <a:r>
              <a:rPr lang="cs-CZ" altLang="cs-CZ" sz="3200" b="1" u="sng" kern="12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cs-CZ" altLang="cs-CZ" sz="3200" b="1" u="sng" kern="1200" dirty="0" err="1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of</a:t>
            </a:r>
            <a:r>
              <a:rPr lang="cs-CZ" altLang="cs-CZ" sz="3200" b="1" u="sng" kern="12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cs-CZ" altLang="cs-CZ" sz="3200" b="1" u="sng" kern="1200" dirty="0" err="1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Foreigners</a:t>
            </a:r>
            <a:r>
              <a:rPr lang="cs-CZ" altLang="cs-CZ" sz="3200" b="1" u="sng" kern="12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cs-CZ" altLang="cs-CZ" sz="3200" b="1" u="sng" kern="1200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cs-CZ" altLang="cs-CZ" sz="3200" b="1" u="sng" kern="12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/>
            </a:r>
            <a:br>
              <a:rPr lang="cs-CZ" altLang="cs-CZ" sz="3200" b="1" u="sng" kern="12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</a:br>
            <a:r>
              <a:rPr lang="cs-CZ" altLang="cs-CZ" sz="3200" b="1" kern="1200" dirty="0" err="1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statistics</a:t>
            </a:r>
            <a:r>
              <a:rPr lang="cs-CZ" altLang="cs-CZ" sz="3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altLang="cs-CZ" sz="3200" b="1" kern="12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2/3</a:t>
            </a:r>
            <a:endParaRPr lang="cs-CZ" altLang="cs-CZ" sz="3200" b="1" kern="1200" dirty="0">
              <a:solidFill>
                <a:srgbClr val="33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pic>
        <p:nvPicPr>
          <p:cNvPr id="95236" name="Picture 4" descr="pru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523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27088" y="1125538"/>
            <a:ext cx="7859712" cy="55959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800" b="1" smtClean="0">
              <a:solidFill>
                <a:srgbClr val="FF6600"/>
              </a:solidFill>
            </a:endParaRPr>
          </a:p>
          <a:p>
            <a:pPr lvl="1" eaLnBrk="1" hangingPunct="1">
              <a:lnSpc>
                <a:spcPct val="80000"/>
              </a:lnSpc>
            </a:pPr>
            <a:endParaRPr lang="cs-CZ" altLang="cs-CZ" sz="1600" b="1" u="sng" smtClean="0">
              <a:solidFill>
                <a:srgbClr val="0066FF"/>
              </a:solidFill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2851925"/>
              </p:ext>
            </p:extLst>
          </p:nvPr>
        </p:nvGraphicFramePr>
        <p:xfrm>
          <a:off x="900113" y="1408113"/>
          <a:ext cx="7704136" cy="39023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033"/>
                <a:gridCol w="1080019"/>
                <a:gridCol w="1080019"/>
                <a:gridCol w="1080019"/>
                <a:gridCol w="1152020"/>
                <a:gridCol w="1440026"/>
              </a:tblGrid>
              <a:tr h="369283">
                <a:tc>
                  <a:txBody>
                    <a:bodyPr/>
                    <a:lstStyle/>
                    <a:p>
                      <a:endParaRPr lang="cs-CZ" sz="1800" dirty="0"/>
                    </a:p>
                  </a:txBody>
                  <a:tcPr marL="91431" marR="91431" marT="45734" marB="45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2012</a:t>
                      </a:r>
                      <a:endParaRPr lang="cs-CZ" sz="1800" dirty="0"/>
                    </a:p>
                  </a:txBody>
                  <a:tcPr marL="91431" marR="91431" marT="45734" marB="45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2013</a:t>
                      </a:r>
                      <a:endParaRPr lang="cs-CZ" sz="1800" dirty="0"/>
                    </a:p>
                  </a:txBody>
                  <a:tcPr marL="91431" marR="91431" marT="45734" marB="45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2014</a:t>
                      </a:r>
                      <a:endParaRPr lang="cs-CZ" sz="1800" dirty="0"/>
                    </a:p>
                  </a:txBody>
                  <a:tcPr marL="91431" marR="91431" marT="45734" marB="45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2015</a:t>
                      </a:r>
                      <a:endParaRPr lang="cs-CZ" sz="1800" dirty="0"/>
                    </a:p>
                  </a:txBody>
                  <a:tcPr marL="91431" marR="91431" marT="45734" marB="45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2016 (30.6.)</a:t>
                      </a:r>
                      <a:endParaRPr lang="cs-CZ" sz="1800" dirty="0"/>
                    </a:p>
                  </a:txBody>
                  <a:tcPr marL="91431" marR="91431" marT="45734" marB="45734"/>
                </a:tc>
              </a:tr>
              <a:tr h="715267">
                <a:tc>
                  <a:txBody>
                    <a:bodyPr/>
                    <a:lstStyle/>
                    <a:p>
                      <a:r>
                        <a:rPr lang="cs-CZ" sz="1800" dirty="0" err="1" smtClean="0"/>
                        <a:t>Infocards</a:t>
                      </a:r>
                      <a:r>
                        <a:rPr lang="cs-CZ" sz="1800" dirty="0" smtClean="0"/>
                        <a:t> EU/EHP a CH</a:t>
                      </a:r>
                      <a:endParaRPr lang="cs-CZ" sz="1800" dirty="0"/>
                    </a:p>
                  </a:txBody>
                  <a:tcPr marL="91431" marR="91431" marT="45734" marB="45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198 331</a:t>
                      </a:r>
                      <a:endParaRPr lang="cs-CZ" sz="1800" dirty="0"/>
                    </a:p>
                  </a:txBody>
                  <a:tcPr marL="91431" marR="91431" marT="45734" marB="45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184 513</a:t>
                      </a:r>
                      <a:endParaRPr lang="cs-CZ" sz="1800" dirty="0"/>
                    </a:p>
                  </a:txBody>
                  <a:tcPr marL="91431" marR="91431" marT="45734" marB="45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196 345</a:t>
                      </a:r>
                      <a:endParaRPr lang="cs-CZ" sz="1800" dirty="0"/>
                    </a:p>
                  </a:txBody>
                  <a:tcPr marL="91431" marR="91431" marT="45734" marB="45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245 333</a:t>
                      </a:r>
                      <a:endParaRPr lang="cs-CZ" sz="1800" dirty="0"/>
                    </a:p>
                  </a:txBody>
                  <a:tcPr marL="91431" marR="91431" marT="45734" marB="45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260 545</a:t>
                      </a:r>
                      <a:endParaRPr lang="cs-CZ" sz="1800" dirty="0"/>
                    </a:p>
                  </a:txBody>
                  <a:tcPr marL="91431" marR="91431" marT="45734" marB="45734"/>
                </a:tc>
              </a:tr>
              <a:tr h="640271">
                <a:tc>
                  <a:txBody>
                    <a:bodyPr/>
                    <a:lstStyle/>
                    <a:p>
                      <a:r>
                        <a:rPr lang="cs-CZ" sz="1800" dirty="0" err="1" smtClean="0"/>
                        <a:t>Infocards</a:t>
                      </a:r>
                      <a:endParaRPr lang="cs-CZ" sz="1800" dirty="0" smtClean="0"/>
                    </a:p>
                    <a:p>
                      <a:r>
                        <a:rPr lang="cs-CZ" sz="1800" dirty="0" smtClean="0"/>
                        <a:t>3rd CN</a:t>
                      </a:r>
                      <a:endParaRPr lang="cs-CZ" sz="1800" dirty="0"/>
                    </a:p>
                  </a:txBody>
                  <a:tcPr marL="91431" marR="91431" marT="45734" marB="45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41 852</a:t>
                      </a:r>
                      <a:endParaRPr lang="cs-CZ" sz="1800" dirty="0"/>
                    </a:p>
                  </a:txBody>
                  <a:tcPr marL="91431" marR="91431" marT="45734" marB="45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38 789</a:t>
                      </a:r>
                      <a:endParaRPr lang="cs-CZ" sz="1800" dirty="0"/>
                    </a:p>
                  </a:txBody>
                  <a:tcPr marL="91431" marR="91431" marT="45734" marB="45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43 905</a:t>
                      </a:r>
                      <a:endParaRPr lang="cs-CZ" sz="1800" dirty="0"/>
                    </a:p>
                  </a:txBody>
                  <a:tcPr marL="91431" marR="91431" marT="45734" marB="45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61 060</a:t>
                      </a:r>
                      <a:endParaRPr lang="cs-CZ" sz="1800" dirty="0"/>
                    </a:p>
                  </a:txBody>
                  <a:tcPr marL="91431" marR="91431" marT="45734" marB="45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67 616</a:t>
                      </a:r>
                      <a:endParaRPr lang="cs-CZ" sz="1800" dirty="0"/>
                    </a:p>
                  </a:txBody>
                  <a:tcPr marL="91431" marR="91431" marT="45734" marB="45734"/>
                </a:tc>
              </a:tr>
              <a:tr h="640271">
                <a:tc>
                  <a:txBody>
                    <a:bodyPr/>
                    <a:lstStyle/>
                    <a:p>
                      <a:r>
                        <a:rPr lang="cs-CZ" sz="1800" dirty="0" err="1" smtClean="0"/>
                        <a:t>Work</a:t>
                      </a:r>
                      <a:r>
                        <a:rPr lang="cs-CZ" sz="1800" dirty="0" smtClean="0"/>
                        <a:t> </a:t>
                      </a:r>
                      <a:r>
                        <a:rPr lang="cs-CZ" sz="1800" dirty="0" err="1" smtClean="0"/>
                        <a:t>Permit</a:t>
                      </a:r>
                      <a:endParaRPr lang="cs-CZ" sz="1800" dirty="0"/>
                    </a:p>
                  </a:txBody>
                  <a:tcPr marL="91431" marR="91431" marT="45734" marB="45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29 211</a:t>
                      </a:r>
                      <a:endParaRPr lang="cs-CZ" sz="1800" dirty="0"/>
                    </a:p>
                  </a:txBody>
                  <a:tcPr marL="91431" marR="91431" marT="45734" marB="45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23 662</a:t>
                      </a:r>
                      <a:endParaRPr lang="cs-CZ" sz="1800" dirty="0"/>
                    </a:p>
                  </a:txBody>
                  <a:tcPr marL="91431" marR="91431" marT="45734" marB="45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20 075</a:t>
                      </a:r>
                      <a:endParaRPr lang="cs-CZ" sz="1800" dirty="0"/>
                    </a:p>
                  </a:txBody>
                  <a:tcPr marL="91431" marR="91431" marT="45734" marB="45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7 380</a:t>
                      </a:r>
                      <a:endParaRPr lang="cs-CZ" sz="1800" dirty="0"/>
                    </a:p>
                  </a:txBody>
                  <a:tcPr marL="91431" marR="91431" marT="45734" marB="45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9 895</a:t>
                      </a:r>
                      <a:endParaRPr lang="cs-CZ" sz="1800" dirty="0"/>
                    </a:p>
                  </a:txBody>
                  <a:tcPr marL="91431" marR="91431" marT="45734" marB="45734"/>
                </a:tc>
              </a:tr>
              <a:tr h="369283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Green </a:t>
                      </a:r>
                      <a:r>
                        <a:rPr lang="cs-CZ" sz="1800" dirty="0" err="1" smtClean="0"/>
                        <a:t>Cards</a:t>
                      </a:r>
                      <a:endParaRPr lang="cs-CZ" sz="1800" dirty="0"/>
                    </a:p>
                  </a:txBody>
                  <a:tcPr marL="91431" marR="91431" marT="45734" marB="45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148</a:t>
                      </a:r>
                      <a:endParaRPr lang="cs-CZ" sz="1800" dirty="0"/>
                    </a:p>
                  </a:txBody>
                  <a:tcPr marL="91431" marR="91431" marT="45734" marB="45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415</a:t>
                      </a:r>
                      <a:endParaRPr lang="cs-CZ" sz="1800" dirty="0"/>
                    </a:p>
                  </a:txBody>
                  <a:tcPr marL="91431" marR="91431" marT="45734" marB="45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226</a:t>
                      </a:r>
                      <a:endParaRPr lang="cs-CZ" sz="1800" dirty="0"/>
                    </a:p>
                  </a:txBody>
                  <a:tcPr marL="91431" marR="91431" marT="45734" marB="45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109</a:t>
                      </a:r>
                      <a:endParaRPr lang="cs-CZ" sz="1800" dirty="0"/>
                    </a:p>
                  </a:txBody>
                  <a:tcPr marL="91431" marR="91431" marT="45734" marB="45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74</a:t>
                      </a:r>
                      <a:endParaRPr lang="cs-CZ" sz="1800" dirty="0"/>
                    </a:p>
                  </a:txBody>
                  <a:tcPr marL="91431" marR="91431" marT="45734" marB="45734"/>
                </a:tc>
              </a:tr>
              <a:tr h="369283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Blue </a:t>
                      </a:r>
                      <a:r>
                        <a:rPr lang="cs-CZ" sz="1800" dirty="0" err="1" smtClean="0"/>
                        <a:t>Cards</a:t>
                      </a:r>
                      <a:endParaRPr lang="cs-CZ" sz="1800" dirty="0"/>
                    </a:p>
                  </a:txBody>
                  <a:tcPr marL="91431" marR="91431" marT="45734" marB="45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4</a:t>
                      </a:r>
                      <a:endParaRPr lang="cs-CZ" sz="1800" dirty="0"/>
                    </a:p>
                  </a:txBody>
                  <a:tcPr marL="91431" marR="91431" marT="45734" marB="45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92</a:t>
                      </a:r>
                      <a:endParaRPr lang="cs-CZ" sz="1800" dirty="0"/>
                    </a:p>
                  </a:txBody>
                  <a:tcPr marL="91431" marR="91431" marT="45734" marB="45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197</a:t>
                      </a:r>
                      <a:endParaRPr lang="cs-CZ" sz="1800" dirty="0"/>
                    </a:p>
                  </a:txBody>
                  <a:tcPr marL="91431" marR="91431" marT="45734" marB="45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224</a:t>
                      </a:r>
                      <a:endParaRPr lang="cs-CZ" sz="1800" dirty="0"/>
                    </a:p>
                  </a:txBody>
                  <a:tcPr marL="91431" marR="91431" marT="45734" marB="45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246</a:t>
                      </a:r>
                      <a:endParaRPr lang="cs-CZ" sz="1800" dirty="0"/>
                    </a:p>
                  </a:txBody>
                  <a:tcPr marL="91431" marR="91431" marT="45734" marB="45734"/>
                </a:tc>
              </a:tr>
              <a:tr h="429397">
                <a:tc>
                  <a:txBody>
                    <a:bodyPr/>
                    <a:lstStyle/>
                    <a:p>
                      <a:r>
                        <a:rPr lang="cs-CZ" sz="1800" dirty="0" err="1" smtClean="0"/>
                        <a:t>Employee</a:t>
                      </a:r>
                      <a:r>
                        <a:rPr lang="cs-CZ" sz="1800" dirty="0" smtClean="0"/>
                        <a:t> </a:t>
                      </a:r>
                      <a:r>
                        <a:rPr lang="cs-CZ" sz="1800" dirty="0" err="1" smtClean="0"/>
                        <a:t>Cards</a:t>
                      </a:r>
                      <a:endParaRPr lang="cs-CZ" sz="1800" dirty="0"/>
                    </a:p>
                  </a:txBody>
                  <a:tcPr marL="91431" marR="91431" marT="45734" marB="45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-</a:t>
                      </a:r>
                      <a:endParaRPr lang="cs-CZ" sz="1800" dirty="0"/>
                    </a:p>
                  </a:txBody>
                  <a:tcPr marL="91431" marR="91431" marT="45734" marB="45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-</a:t>
                      </a:r>
                      <a:endParaRPr lang="cs-CZ" sz="1800" dirty="0"/>
                    </a:p>
                  </a:txBody>
                  <a:tcPr marL="91431" marR="91431" marT="45734" marB="45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251</a:t>
                      </a:r>
                      <a:endParaRPr lang="cs-CZ" sz="1800" dirty="0"/>
                    </a:p>
                  </a:txBody>
                  <a:tcPr marL="91431" marR="91431" marT="45734" marB="45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9 138</a:t>
                      </a:r>
                      <a:endParaRPr lang="cs-CZ" sz="1800" dirty="0"/>
                    </a:p>
                  </a:txBody>
                  <a:tcPr marL="91431" marR="91431" marT="45734" marB="45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11 699</a:t>
                      </a:r>
                      <a:endParaRPr lang="cs-CZ" sz="1800" dirty="0"/>
                    </a:p>
                  </a:txBody>
                  <a:tcPr marL="91431" marR="91431" marT="45734" marB="45734"/>
                </a:tc>
              </a:tr>
              <a:tr h="369283">
                <a:tc>
                  <a:txBody>
                    <a:bodyPr/>
                    <a:lstStyle/>
                    <a:p>
                      <a:r>
                        <a:rPr lang="cs-CZ" sz="1800" b="1" dirty="0" err="1" smtClean="0"/>
                        <a:t>Total</a:t>
                      </a:r>
                      <a:endParaRPr lang="cs-CZ" sz="1800" b="1" dirty="0"/>
                    </a:p>
                  </a:txBody>
                  <a:tcPr marL="91431" marR="91431" marT="45734" marB="45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smtClean="0"/>
                        <a:t>217 862</a:t>
                      </a:r>
                      <a:endParaRPr lang="cs-CZ" sz="1800" b="1" dirty="0"/>
                    </a:p>
                  </a:txBody>
                  <a:tcPr marL="91431" marR="91431" marT="45734" marB="45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smtClean="0"/>
                        <a:t>269 901</a:t>
                      </a:r>
                      <a:endParaRPr lang="cs-CZ" sz="1800" b="1" dirty="0"/>
                    </a:p>
                  </a:txBody>
                  <a:tcPr marL="91431" marR="91431" marT="45734" marB="45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smtClean="0"/>
                        <a:t>260 999</a:t>
                      </a:r>
                      <a:endParaRPr lang="cs-CZ" sz="1800" b="1" dirty="0"/>
                    </a:p>
                  </a:txBody>
                  <a:tcPr marL="91431" marR="91431" marT="45734" marB="45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smtClean="0"/>
                        <a:t>323 244</a:t>
                      </a:r>
                      <a:endParaRPr lang="cs-CZ" sz="1800" b="1" dirty="0"/>
                    </a:p>
                  </a:txBody>
                  <a:tcPr marL="91431" marR="91431" marT="45734" marB="45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smtClean="0"/>
                        <a:t>350</a:t>
                      </a:r>
                      <a:r>
                        <a:rPr lang="cs-CZ" sz="1800" b="1" baseline="0" dirty="0" smtClean="0"/>
                        <a:t> 075</a:t>
                      </a:r>
                      <a:endParaRPr lang="cs-CZ" sz="1800" b="1" dirty="0"/>
                    </a:p>
                  </a:txBody>
                  <a:tcPr marL="91431" marR="91431" marT="45734" marB="45734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3505414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Zástupný symbol pro číslo snímku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449263"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defRPr sz="32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1pPr>
            <a:lvl2pPr marL="742950" indent="-285750" defTabSz="449263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8" charset="0"/>
              <a:defRPr sz="28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defTabSz="449263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defTabSz="449263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defTabSz="449263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2D8BD852-0421-41AC-8F92-CE4C82C97C84}" type="slidenum">
              <a:rPr lang="cs-CZ" altLang="cs-CZ" sz="1400" b="0" smtClean="0"/>
              <a:pPr algn="r"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cs-CZ" altLang="cs-CZ" sz="1400" b="0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00113" y="274638"/>
            <a:ext cx="7786687" cy="777875"/>
          </a:xfrm>
        </p:spPr>
        <p:txBody>
          <a:bodyPr/>
          <a:lstStyle/>
          <a:p>
            <a:pPr eaLnBrk="1" hangingPunct="1"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cs-CZ" altLang="cs-CZ" sz="3200" b="1" u="sng" kern="1200" dirty="0" err="1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Employment</a:t>
            </a:r>
            <a:r>
              <a:rPr lang="cs-CZ" altLang="cs-CZ" sz="3200" b="1" u="sng" kern="1200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altLang="cs-CZ" sz="3200" b="1" u="sng" kern="1200" dirty="0" err="1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lang="cs-CZ" altLang="cs-CZ" sz="3200" b="1" u="sng" kern="1200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altLang="cs-CZ" sz="3200" b="1" u="sng" kern="1200" dirty="0" err="1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Foreigners</a:t>
            </a:r>
            <a:r>
              <a:rPr lang="cs-CZ" altLang="cs-CZ" sz="3200" b="1" u="sng" kern="1200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cs-CZ" altLang="cs-CZ" sz="3200" b="1" u="sng" kern="12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altLang="cs-CZ" sz="3200" b="1" u="sng" kern="12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altLang="cs-CZ" sz="3200" b="1" kern="1200" dirty="0" err="1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statistics</a:t>
            </a:r>
            <a:r>
              <a:rPr lang="cs-CZ" altLang="cs-CZ" sz="3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altLang="cs-CZ" sz="3200" b="1" kern="12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3/3</a:t>
            </a:r>
            <a:endParaRPr lang="cs-CZ" altLang="cs-CZ" sz="3200" b="1" kern="1200" dirty="0">
              <a:solidFill>
                <a:srgbClr val="33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pic>
        <p:nvPicPr>
          <p:cNvPr id="96260" name="Picture 4" descr="pru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626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27088" y="1125538"/>
            <a:ext cx="7859712" cy="55959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800" b="1" smtClean="0">
              <a:solidFill>
                <a:srgbClr val="FF6600"/>
              </a:solidFill>
            </a:endParaRPr>
          </a:p>
          <a:p>
            <a:pPr lvl="1" eaLnBrk="1" hangingPunct="1">
              <a:lnSpc>
                <a:spcPct val="80000"/>
              </a:lnSpc>
            </a:pPr>
            <a:endParaRPr lang="cs-CZ" altLang="cs-CZ" sz="1600" b="1" u="sng" smtClean="0">
              <a:solidFill>
                <a:srgbClr val="0066FF"/>
              </a:solidFill>
            </a:endParaRPr>
          </a:p>
        </p:txBody>
      </p:sp>
      <p:pic>
        <p:nvPicPr>
          <p:cNvPr id="9626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1554163"/>
            <a:ext cx="65913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5523351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Motiv systému Office">
  <a:themeElements>
    <a:clrScheme name="Motiv systém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ystému Offic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ts val="70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ts val="70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Motiv systém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cs-CZ" sz="1400" b="1" i="0" u="none" strike="noStrike" cap="none" normalizeH="0" baseline="0" smtClean="0">
            <a:ln>
              <a:noFill/>
            </a:ln>
            <a:solidFill>
              <a:srgbClr val="540FB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cs-CZ" sz="1400" b="1" i="0" u="none" strike="noStrike" cap="none" normalizeH="0" baseline="0" smtClean="0">
            <a:ln>
              <a:noFill/>
            </a:ln>
            <a:solidFill>
              <a:srgbClr val="540FB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cs-CZ" sz="1400" b="1" i="0" u="none" strike="noStrike" cap="none" normalizeH="0" baseline="0" smtClean="0">
            <a:ln>
              <a:noFill/>
            </a:ln>
            <a:solidFill>
              <a:srgbClr val="540FB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cs-CZ" sz="1400" b="1" i="0" u="none" strike="noStrike" cap="none" normalizeH="0" baseline="0" smtClean="0">
            <a:ln>
              <a:noFill/>
            </a:ln>
            <a:solidFill>
              <a:srgbClr val="540FB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4_Motiv systému Office">
  <a:themeElements>
    <a:clrScheme name="Motiv systém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ystému Offic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ts val="70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ts val="70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Motiv systém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cs-CZ" sz="1400" b="1" i="0" u="none" strike="noStrike" cap="none" normalizeH="0" baseline="0" smtClean="0">
            <a:ln>
              <a:noFill/>
            </a:ln>
            <a:solidFill>
              <a:srgbClr val="540FB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cs-CZ" sz="1400" b="1" i="0" u="none" strike="noStrike" cap="none" normalizeH="0" baseline="0" smtClean="0">
            <a:ln>
              <a:noFill/>
            </a:ln>
            <a:solidFill>
              <a:srgbClr val="540FB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2_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cs-CZ" sz="1400" b="1" i="0" u="none" strike="noStrike" cap="none" normalizeH="0" baseline="0" smtClean="0">
            <a:ln>
              <a:noFill/>
            </a:ln>
            <a:solidFill>
              <a:srgbClr val="540FB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cs-CZ" sz="1400" b="1" i="0" u="none" strike="noStrike" cap="none" normalizeH="0" baseline="0" smtClean="0">
            <a:ln>
              <a:noFill/>
            </a:ln>
            <a:solidFill>
              <a:srgbClr val="540FB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4_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cs-CZ" sz="1400" b="1" i="0" u="none" strike="noStrike" cap="none" normalizeH="0" baseline="0" smtClean="0">
            <a:ln>
              <a:noFill/>
            </a:ln>
            <a:solidFill>
              <a:srgbClr val="540FB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cs-CZ" sz="1400" b="1" i="0" u="none" strike="noStrike" cap="none" normalizeH="0" baseline="0" smtClean="0">
            <a:ln>
              <a:noFill/>
            </a:ln>
            <a:solidFill>
              <a:srgbClr val="540FB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tiv systému Office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14244</TotalTime>
  <Words>1511</Words>
  <Application>Microsoft Office PowerPoint</Application>
  <PresentationFormat>Předvádění na obrazovce (4:3)</PresentationFormat>
  <Paragraphs>453</Paragraphs>
  <Slides>25</Slides>
  <Notes>18</Notes>
  <HiddenSlides>0</HiddenSlides>
  <MMClips>0</MMClips>
  <ScaleCrop>false</ScaleCrop>
  <HeadingPairs>
    <vt:vector size="4" baseType="variant">
      <vt:variant>
        <vt:lpstr>Motiv</vt:lpstr>
      </vt:variant>
      <vt:variant>
        <vt:i4>7</vt:i4>
      </vt:variant>
      <vt:variant>
        <vt:lpstr>Nadpisy snímků</vt:lpstr>
      </vt:variant>
      <vt:variant>
        <vt:i4>25</vt:i4>
      </vt:variant>
    </vt:vector>
  </HeadingPairs>
  <TitlesOfParts>
    <vt:vector size="32" baseType="lpstr">
      <vt:lpstr>3_Motiv systému Office</vt:lpstr>
      <vt:lpstr>Výchozí návrh</vt:lpstr>
      <vt:lpstr>1_Výchozí návrh</vt:lpstr>
      <vt:lpstr>4_Motiv systému Office</vt:lpstr>
      <vt:lpstr>3_Výchozí návrh</vt:lpstr>
      <vt:lpstr>2_Výchozí návrh</vt:lpstr>
      <vt:lpstr>4_Výchozí návrh</vt:lpstr>
      <vt:lpstr>Prezentace aplikace PowerPoint</vt:lpstr>
      <vt:lpstr>Prezentace aplikace PowerPoint</vt:lpstr>
      <vt:lpstr>Situation on the Czech Labour Market</vt:lpstr>
      <vt:lpstr>Prezentace aplikace PowerPoint</vt:lpstr>
      <vt:lpstr>Number of foreigners employed in CZ  1/2</vt:lpstr>
      <vt:lpstr>Number of foreigners employed in CZ */ 2/2</vt:lpstr>
      <vt:lpstr>Employment of Foreigners  statistics 1/3</vt:lpstr>
      <vt:lpstr>Employment of Foreigners   statistics 2/3</vt:lpstr>
      <vt:lpstr>Employment of Foreigners   statistics 3/3</vt:lpstr>
      <vt:lpstr>Employment of foreigners- most important laws</vt:lpstr>
      <vt:lpstr>Basic principles</vt:lpstr>
      <vt:lpstr>Different permissions to work</vt:lpstr>
      <vt:lpstr>Prezentace aplikace PowerPoint</vt:lpstr>
      <vt:lpstr>Blue Card</vt:lpstr>
      <vt:lpstr>Work Permit</vt:lpstr>
      <vt:lpstr>Process</vt:lpstr>
      <vt:lpstr>Prezentace aplikace PowerPoint</vt:lpstr>
      <vt:lpstr>  Projects of economic migration </vt:lpstr>
      <vt:lpstr>Prezentace aplikace PowerPoint</vt:lpstr>
      <vt:lpstr>Prezentace aplikace PowerPoint</vt:lpstr>
      <vt:lpstr>Prezentace aplikace PowerPoint</vt:lpstr>
      <vt:lpstr>Sanctions for employee</vt:lpstr>
      <vt:lpstr>Sanctions for employers</vt:lpstr>
      <vt:lpstr>Sanctions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kalinovam</dc:creator>
  <cp:lastModifiedBy>Štěpánková Kateřina PhDr.</cp:lastModifiedBy>
  <cp:revision>832</cp:revision>
  <cp:lastPrinted>2016-08-30T09:27:10Z</cp:lastPrinted>
  <dcterms:created xsi:type="dcterms:W3CDTF">2007-10-26T16:11:59Z</dcterms:created>
  <dcterms:modified xsi:type="dcterms:W3CDTF">2016-10-31T08:18:45Z</dcterms:modified>
</cp:coreProperties>
</file>